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4205" r:id="rId2"/>
    <p:sldId id="4170" r:id="rId3"/>
    <p:sldId id="4171" r:id="rId4"/>
    <p:sldId id="4173" r:id="rId5"/>
    <p:sldId id="4152" r:id="rId6"/>
    <p:sldId id="4184" r:id="rId7"/>
    <p:sldId id="4185" r:id="rId8"/>
    <p:sldId id="4156" r:id="rId9"/>
    <p:sldId id="4187" r:id="rId10"/>
    <p:sldId id="625" r:id="rId11"/>
    <p:sldId id="4176" r:id="rId12"/>
    <p:sldId id="4188" r:id="rId13"/>
    <p:sldId id="4159" r:id="rId14"/>
    <p:sldId id="4160" r:id="rId15"/>
    <p:sldId id="4161" r:id="rId16"/>
    <p:sldId id="4162" r:id="rId17"/>
    <p:sldId id="4164" r:id="rId18"/>
    <p:sldId id="4165" r:id="rId19"/>
    <p:sldId id="3315" r:id="rId20"/>
    <p:sldId id="4203" r:id="rId21"/>
    <p:sldId id="4169" r:id="rId22"/>
    <p:sldId id="4202" r:id="rId23"/>
    <p:sldId id="4204" r:id="rId24"/>
    <p:sldId id="4193" r:id="rId25"/>
    <p:sldId id="4194" r:id="rId26"/>
    <p:sldId id="4206" r:id="rId27"/>
    <p:sldId id="4201" r:id="rId28"/>
    <p:sldId id="4196" r:id="rId29"/>
    <p:sldId id="4198" r:id="rId30"/>
    <p:sldId id="4199" r:id="rId31"/>
    <p:sldId id="4200" r:id="rId32"/>
    <p:sldId id="4197" r:id="rId33"/>
    <p:sldId id="4207" r:id="rId34"/>
    <p:sldId id="4115" r:id="rId35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101A"/>
    <a:srgbClr val="EFA901"/>
    <a:srgbClr val="D9232E"/>
    <a:srgbClr val="004272"/>
    <a:srgbClr val="91C3D8"/>
    <a:srgbClr val="0E0B0A"/>
    <a:srgbClr val="191426"/>
    <a:srgbClr val="CE9573"/>
    <a:srgbClr val="1A15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F43A80-19B0-0F41-B771-21A658DAAFEA}" v="43" dt="2024-05-27T21:55:47.4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92"/>
  </p:normalViewPr>
  <p:slideViewPr>
    <p:cSldViewPr snapToGrid="0">
      <p:cViewPr varScale="1">
        <p:scale>
          <a:sx n="114" d="100"/>
          <a:sy n="114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Napoleón Arévalo Rivera" userId="5669daf3-2753-4103-a704-375a62ee1bb0" providerId="ADAL" clId="{EFF43A80-19B0-0F41-B771-21A658DAAFEA}"/>
    <pc:docChg chg="undo custSel addSld delSld modSld">
      <pc:chgData name="Leonardo Napoleón Arévalo Rivera" userId="5669daf3-2753-4103-a704-375a62ee1bb0" providerId="ADAL" clId="{EFF43A80-19B0-0F41-B771-21A658DAAFEA}" dt="2024-05-27T21:56:41.485" v="105" actId="1076"/>
      <pc:docMkLst>
        <pc:docMk/>
      </pc:docMkLst>
      <pc:sldChg chg="addSp delSp modSp del mod setBg">
        <pc:chgData name="Leonardo Napoleón Arévalo Rivera" userId="5669daf3-2753-4103-a704-375a62ee1bb0" providerId="ADAL" clId="{EFF43A80-19B0-0F41-B771-21A658DAAFEA}" dt="2024-05-27T21:47:27.445" v="62" actId="2696"/>
        <pc:sldMkLst>
          <pc:docMk/>
          <pc:sldMk cId="1259081107" sldId="258"/>
        </pc:sldMkLst>
        <pc:spChg chg="del">
          <ac:chgData name="Leonardo Napoleón Arévalo Rivera" userId="5669daf3-2753-4103-a704-375a62ee1bb0" providerId="ADAL" clId="{EFF43A80-19B0-0F41-B771-21A658DAAFEA}" dt="2024-05-27T21:34:33.057" v="0" actId="478"/>
          <ac:spMkLst>
            <pc:docMk/>
            <pc:sldMk cId="1259081107" sldId="258"/>
            <ac:spMk id="2" creationId="{D4C3021B-3193-D6D0-5A23-849D93EE6125}"/>
          </ac:spMkLst>
        </pc:spChg>
        <pc:spChg chg="add del mod">
          <ac:chgData name="Leonardo Napoleón Arévalo Rivera" userId="5669daf3-2753-4103-a704-375a62ee1bb0" providerId="ADAL" clId="{EFF43A80-19B0-0F41-B771-21A658DAAFEA}" dt="2024-05-27T21:40:51.743" v="34" actId="478"/>
          <ac:spMkLst>
            <pc:docMk/>
            <pc:sldMk cId="1259081107" sldId="258"/>
            <ac:spMk id="12" creationId="{4203E693-2FA5-BA3C-037B-2D5D079D15AF}"/>
          </ac:spMkLst>
        </pc:spChg>
        <pc:spChg chg="add del mod">
          <ac:chgData name="Leonardo Napoleón Arévalo Rivera" userId="5669daf3-2753-4103-a704-375a62ee1bb0" providerId="ADAL" clId="{EFF43A80-19B0-0F41-B771-21A658DAAFEA}" dt="2024-05-27T21:40:51.743" v="34" actId="478"/>
          <ac:spMkLst>
            <pc:docMk/>
            <pc:sldMk cId="1259081107" sldId="258"/>
            <ac:spMk id="23" creationId="{CEEC21DB-DA40-E7D1-0A1B-C3DDE15E1B30}"/>
          </ac:spMkLst>
        </pc:spChg>
        <pc:picChg chg="add del mod">
          <ac:chgData name="Leonardo Napoleón Arévalo Rivera" userId="5669daf3-2753-4103-a704-375a62ee1bb0" providerId="ADAL" clId="{EFF43A80-19B0-0F41-B771-21A658DAAFEA}" dt="2024-05-27T21:40:51.743" v="34" actId="478"/>
          <ac:picMkLst>
            <pc:docMk/>
            <pc:sldMk cId="1259081107" sldId="258"/>
            <ac:picMk id="4" creationId="{896074B8-F845-B72F-EBDE-4364960AF99F}"/>
          </ac:picMkLst>
        </pc:picChg>
        <pc:picChg chg="add mod">
          <ac:chgData name="Leonardo Napoleón Arévalo Rivera" userId="5669daf3-2753-4103-a704-375a62ee1bb0" providerId="ADAL" clId="{EFF43A80-19B0-0F41-B771-21A658DAAFEA}" dt="2024-05-27T21:39:49.524" v="28" actId="1076"/>
          <ac:picMkLst>
            <pc:docMk/>
            <pc:sldMk cId="1259081107" sldId="258"/>
            <ac:picMk id="5" creationId="{8002A05C-D405-2F12-4C11-0790B45F1014}"/>
          </ac:picMkLst>
        </pc:picChg>
        <pc:picChg chg="add mod">
          <ac:chgData name="Leonardo Napoleón Arévalo Rivera" userId="5669daf3-2753-4103-a704-375a62ee1bb0" providerId="ADAL" clId="{EFF43A80-19B0-0F41-B771-21A658DAAFEA}" dt="2024-05-27T21:39:47.127" v="26" actId="1076"/>
          <ac:picMkLst>
            <pc:docMk/>
            <pc:sldMk cId="1259081107" sldId="258"/>
            <ac:picMk id="7" creationId="{46AAD201-01F2-8311-E911-C630E0F8583C}"/>
          </ac:picMkLst>
        </pc:picChg>
        <pc:picChg chg="add mod">
          <ac:chgData name="Leonardo Napoleón Arévalo Rivera" userId="5669daf3-2753-4103-a704-375a62ee1bb0" providerId="ADAL" clId="{EFF43A80-19B0-0F41-B771-21A658DAAFEA}" dt="2024-05-27T21:40:17.689" v="31"/>
          <ac:picMkLst>
            <pc:docMk/>
            <pc:sldMk cId="1259081107" sldId="258"/>
            <ac:picMk id="9" creationId="{D64F7BC6-E4B9-0812-CF1D-1707753C10EE}"/>
          </ac:picMkLst>
        </pc:picChg>
        <pc:picChg chg="add del">
          <ac:chgData name="Leonardo Napoleón Arévalo Rivera" userId="5669daf3-2753-4103-a704-375a62ee1bb0" providerId="ADAL" clId="{EFF43A80-19B0-0F41-B771-21A658DAAFEA}" dt="2024-05-27T21:38:40.873" v="16" actId="478"/>
          <ac:picMkLst>
            <pc:docMk/>
            <pc:sldMk cId="1259081107" sldId="258"/>
            <ac:picMk id="11" creationId="{8E717F22-147A-E648-7C17-B7E562580A16}"/>
          </ac:picMkLst>
        </pc:picChg>
        <pc:picChg chg="add del mod">
          <ac:chgData name="Leonardo Napoleón Arévalo Rivera" userId="5669daf3-2753-4103-a704-375a62ee1bb0" providerId="ADAL" clId="{EFF43A80-19B0-0F41-B771-21A658DAAFEA}" dt="2024-05-27T21:40:51.743" v="34" actId="478"/>
          <ac:picMkLst>
            <pc:docMk/>
            <pc:sldMk cId="1259081107" sldId="258"/>
            <ac:picMk id="1028" creationId="{55F1B269-24F2-F88F-D5F3-7C83DC479C65}"/>
          </ac:picMkLst>
        </pc:picChg>
      </pc:sldChg>
      <pc:sldChg chg="delSp modSp mod">
        <pc:chgData name="Leonardo Napoleón Arévalo Rivera" userId="5669daf3-2753-4103-a704-375a62ee1bb0" providerId="ADAL" clId="{EFF43A80-19B0-0F41-B771-21A658DAAFEA}" dt="2024-05-27T21:56:41.485" v="105" actId="1076"/>
        <pc:sldMkLst>
          <pc:docMk/>
          <pc:sldMk cId="3398046585" sldId="4115"/>
        </pc:sldMkLst>
        <pc:picChg chg="del">
          <ac:chgData name="Leonardo Napoleón Arévalo Rivera" userId="5669daf3-2753-4103-a704-375a62ee1bb0" providerId="ADAL" clId="{EFF43A80-19B0-0F41-B771-21A658DAAFEA}" dt="2024-05-27T21:56:39.520" v="104" actId="478"/>
          <ac:picMkLst>
            <pc:docMk/>
            <pc:sldMk cId="3398046585" sldId="4115"/>
            <ac:picMk id="4" creationId="{35D67E89-38D2-51BD-E57A-5F06B10EC8DE}"/>
          </ac:picMkLst>
        </pc:picChg>
        <pc:picChg chg="del">
          <ac:chgData name="Leonardo Napoleón Arévalo Rivera" userId="5669daf3-2753-4103-a704-375a62ee1bb0" providerId="ADAL" clId="{EFF43A80-19B0-0F41-B771-21A658DAAFEA}" dt="2024-05-27T21:56:39.520" v="104" actId="478"/>
          <ac:picMkLst>
            <pc:docMk/>
            <pc:sldMk cId="3398046585" sldId="4115"/>
            <ac:picMk id="5" creationId="{ABD2AA48-A341-2500-AAA3-E26B8276C698}"/>
          </ac:picMkLst>
        </pc:picChg>
        <pc:picChg chg="del">
          <ac:chgData name="Leonardo Napoleón Arévalo Rivera" userId="5669daf3-2753-4103-a704-375a62ee1bb0" providerId="ADAL" clId="{EFF43A80-19B0-0F41-B771-21A658DAAFEA}" dt="2024-05-27T21:56:39.520" v="104" actId="478"/>
          <ac:picMkLst>
            <pc:docMk/>
            <pc:sldMk cId="3398046585" sldId="4115"/>
            <ac:picMk id="6" creationId="{E60BCA70-BD02-5297-10F4-C8054CA1C6EE}"/>
          </ac:picMkLst>
        </pc:picChg>
        <pc:picChg chg="mod">
          <ac:chgData name="Leonardo Napoleón Arévalo Rivera" userId="5669daf3-2753-4103-a704-375a62ee1bb0" providerId="ADAL" clId="{EFF43A80-19B0-0F41-B771-21A658DAAFEA}" dt="2024-05-27T21:56:41.485" v="105" actId="1076"/>
          <ac:picMkLst>
            <pc:docMk/>
            <pc:sldMk cId="3398046585" sldId="4115"/>
            <ac:picMk id="7" creationId="{5807A2CF-A799-64A7-8575-4B6023BA8C61}"/>
          </ac:picMkLst>
        </pc:picChg>
        <pc:picChg chg="del">
          <ac:chgData name="Leonardo Napoleón Arévalo Rivera" userId="5669daf3-2753-4103-a704-375a62ee1bb0" providerId="ADAL" clId="{EFF43A80-19B0-0F41-B771-21A658DAAFEA}" dt="2024-05-27T21:56:39.520" v="104" actId="478"/>
          <ac:picMkLst>
            <pc:docMk/>
            <pc:sldMk cId="3398046585" sldId="4115"/>
            <ac:picMk id="8" creationId="{A584C130-3801-D491-D0F6-748B5C94EBCA}"/>
          </ac:picMkLst>
        </pc:picChg>
      </pc:sldChg>
      <pc:sldChg chg="addSp delSp modSp mod">
        <pc:chgData name="Leonardo Napoleón Arévalo Rivera" userId="5669daf3-2753-4103-a704-375a62ee1bb0" providerId="ADAL" clId="{EFF43A80-19B0-0F41-B771-21A658DAAFEA}" dt="2024-05-27T21:52:25.741" v="87" actId="1076"/>
        <pc:sldMkLst>
          <pc:docMk/>
          <pc:sldMk cId="1764359665" sldId="4196"/>
        </pc:sldMkLst>
        <pc:picChg chg="add mod">
          <ac:chgData name="Leonardo Napoleón Arévalo Rivera" userId="5669daf3-2753-4103-a704-375a62ee1bb0" providerId="ADAL" clId="{EFF43A80-19B0-0F41-B771-21A658DAAFEA}" dt="2024-05-27T21:52:25.741" v="87" actId="1076"/>
          <ac:picMkLst>
            <pc:docMk/>
            <pc:sldMk cId="1764359665" sldId="4196"/>
            <ac:picMk id="3" creationId="{7C2F8091-B632-E4FC-ACC4-1D2774E8FE7E}"/>
          </ac:picMkLst>
        </pc:picChg>
        <pc:picChg chg="del">
          <ac:chgData name="Leonardo Napoleón Arévalo Rivera" userId="5669daf3-2753-4103-a704-375a62ee1bb0" providerId="ADAL" clId="{EFF43A80-19B0-0F41-B771-21A658DAAFEA}" dt="2024-05-27T21:52:14.327" v="82" actId="21"/>
          <ac:picMkLst>
            <pc:docMk/>
            <pc:sldMk cId="1764359665" sldId="4196"/>
            <ac:picMk id="16" creationId="{F63565B4-B851-0F95-9826-1343A14E0D19}"/>
          </ac:picMkLst>
        </pc:picChg>
      </pc:sldChg>
      <pc:sldChg chg="add">
        <pc:chgData name="Leonardo Napoleón Arévalo Rivera" userId="5669daf3-2753-4103-a704-375a62ee1bb0" providerId="ADAL" clId="{EFF43A80-19B0-0F41-B771-21A658DAAFEA}" dt="2024-05-27T21:44:30.739" v="54"/>
        <pc:sldMkLst>
          <pc:docMk/>
          <pc:sldMk cId="1234647245" sldId="4197"/>
        </pc:sldMkLst>
      </pc:sldChg>
      <pc:sldChg chg="del">
        <pc:chgData name="Leonardo Napoleón Arévalo Rivera" userId="5669daf3-2753-4103-a704-375a62ee1bb0" providerId="ADAL" clId="{EFF43A80-19B0-0F41-B771-21A658DAAFEA}" dt="2024-05-27T21:44:25.510" v="53" actId="2696"/>
        <pc:sldMkLst>
          <pc:docMk/>
          <pc:sldMk cId="3066598591" sldId="4197"/>
        </pc:sldMkLst>
      </pc:sldChg>
      <pc:sldChg chg="addSp delSp modSp add mod">
        <pc:chgData name="Leonardo Napoleón Arévalo Rivera" userId="5669daf3-2753-4103-a704-375a62ee1bb0" providerId="ADAL" clId="{EFF43A80-19B0-0F41-B771-21A658DAAFEA}" dt="2024-05-27T21:50:43.506" v="71" actId="1076"/>
        <pc:sldMkLst>
          <pc:docMk/>
          <pc:sldMk cId="3001576880" sldId="4201"/>
        </pc:sldMkLst>
        <pc:picChg chg="del">
          <ac:chgData name="Leonardo Napoleón Arévalo Rivera" userId="5669daf3-2753-4103-a704-375a62ee1bb0" providerId="ADAL" clId="{EFF43A80-19B0-0F41-B771-21A658DAAFEA}" dt="2024-05-27T21:50:39.765" v="69" actId="478"/>
          <ac:picMkLst>
            <pc:docMk/>
            <pc:sldMk cId="3001576880" sldId="4201"/>
            <ac:picMk id="2" creationId="{D4D4602B-5596-9C6E-9978-F22902E9B48A}"/>
          </ac:picMkLst>
        </pc:picChg>
        <pc:picChg chg="add mod">
          <ac:chgData name="Leonardo Napoleón Arévalo Rivera" userId="5669daf3-2753-4103-a704-375a62ee1bb0" providerId="ADAL" clId="{EFF43A80-19B0-0F41-B771-21A658DAAFEA}" dt="2024-05-27T21:50:43.506" v="71" actId="1076"/>
          <ac:picMkLst>
            <pc:docMk/>
            <pc:sldMk cId="3001576880" sldId="4201"/>
            <ac:picMk id="7" creationId="{26FBEB23-53A9-7AAD-0C92-AEC7D11D1C09}"/>
          </ac:picMkLst>
        </pc:picChg>
      </pc:sldChg>
      <pc:sldChg chg="addSp delSp modSp mod">
        <pc:chgData name="Leonardo Napoleón Arévalo Rivera" userId="5669daf3-2753-4103-a704-375a62ee1bb0" providerId="ADAL" clId="{EFF43A80-19B0-0F41-B771-21A658DAAFEA}" dt="2024-05-27T21:52:30.221" v="88" actId="1076"/>
        <pc:sldMkLst>
          <pc:docMk/>
          <pc:sldMk cId="1973726992" sldId="4204"/>
        </pc:sldMkLst>
        <pc:picChg chg="del">
          <ac:chgData name="Leonardo Napoleón Arévalo Rivera" userId="5669daf3-2753-4103-a704-375a62ee1bb0" providerId="ADAL" clId="{EFF43A80-19B0-0F41-B771-21A658DAAFEA}" dt="2024-05-27T21:51:52.318" v="80" actId="478"/>
          <ac:picMkLst>
            <pc:docMk/>
            <pc:sldMk cId="1973726992" sldId="4204"/>
            <ac:picMk id="3" creationId="{C701F421-8BAC-BCD0-8C41-23D525CB375E}"/>
          </ac:picMkLst>
        </pc:picChg>
        <pc:picChg chg="add del mod">
          <ac:chgData name="Leonardo Napoleón Arévalo Rivera" userId="5669daf3-2753-4103-a704-375a62ee1bb0" providerId="ADAL" clId="{EFF43A80-19B0-0F41-B771-21A658DAAFEA}" dt="2024-05-27T21:51:50.970" v="79" actId="478"/>
          <ac:picMkLst>
            <pc:docMk/>
            <pc:sldMk cId="1973726992" sldId="4204"/>
            <ac:picMk id="5" creationId="{1EDEC910-88B6-69F9-AC83-BC4ED00DB45F}"/>
          </ac:picMkLst>
        </pc:picChg>
        <pc:picChg chg="add del mod">
          <ac:chgData name="Leonardo Napoleón Arévalo Rivera" userId="5669daf3-2753-4103-a704-375a62ee1bb0" providerId="ADAL" clId="{EFF43A80-19B0-0F41-B771-21A658DAAFEA}" dt="2024-05-27T21:52:19.442" v="85" actId="21"/>
          <ac:picMkLst>
            <pc:docMk/>
            <pc:sldMk cId="1973726992" sldId="4204"/>
            <ac:picMk id="7" creationId="{10D7D8BE-85B5-DEC3-B2AB-4F60D4D9875C}"/>
          </ac:picMkLst>
        </pc:picChg>
        <pc:picChg chg="add mod">
          <ac:chgData name="Leonardo Napoleón Arévalo Rivera" userId="5669daf3-2753-4103-a704-375a62ee1bb0" providerId="ADAL" clId="{EFF43A80-19B0-0F41-B771-21A658DAAFEA}" dt="2024-05-27T21:52:30.221" v="88" actId="1076"/>
          <ac:picMkLst>
            <pc:docMk/>
            <pc:sldMk cId="1973726992" sldId="4204"/>
            <ac:picMk id="10" creationId="{9EED8993-D77B-9466-D4C8-DA346AA85563}"/>
          </ac:picMkLst>
        </pc:picChg>
      </pc:sldChg>
      <pc:sldChg chg="addSp delSp modSp new mod setBg">
        <pc:chgData name="Leonardo Napoleón Arévalo Rivera" userId="5669daf3-2753-4103-a704-375a62ee1bb0" providerId="ADAL" clId="{EFF43A80-19B0-0F41-B771-21A658DAAFEA}" dt="2024-05-27T21:48:16.067" v="65" actId="1076"/>
        <pc:sldMkLst>
          <pc:docMk/>
          <pc:sldMk cId="92996012" sldId="4205"/>
        </pc:sldMkLst>
        <pc:spChg chg="del">
          <ac:chgData name="Leonardo Napoleón Arévalo Rivera" userId="5669daf3-2753-4103-a704-375a62ee1bb0" providerId="ADAL" clId="{EFF43A80-19B0-0F41-B771-21A658DAAFEA}" dt="2024-05-27T21:41:07.999" v="37" actId="26606"/>
          <ac:spMkLst>
            <pc:docMk/>
            <pc:sldMk cId="92996012" sldId="4205"/>
            <ac:spMk id="2" creationId="{83A3CBD8-61BD-3659-6B5C-55CB214323D0}"/>
          </ac:spMkLst>
        </pc:spChg>
        <pc:spChg chg="del">
          <ac:chgData name="Leonardo Napoleón Arévalo Rivera" userId="5669daf3-2753-4103-a704-375a62ee1bb0" providerId="ADAL" clId="{EFF43A80-19B0-0F41-B771-21A658DAAFEA}" dt="2024-05-27T21:41:03.057" v="36"/>
          <ac:spMkLst>
            <pc:docMk/>
            <pc:sldMk cId="92996012" sldId="4205"/>
            <ac:spMk id="3" creationId="{9159F3CF-673A-2FA7-86A0-4A9E0A386C35}"/>
          </ac:spMkLst>
        </pc:spChg>
        <pc:spChg chg="add mod">
          <ac:chgData name="Leonardo Napoleón Arévalo Rivera" userId="5669daf3-2753-4103-a704-375a62ee1bb0" providerId="ADAL" clId="{EFF43A80-19B0-0F41-B771-21A658DAAFEA}" dt="2024-05-27T21:48:13.975" v="64" actId="1076"/>
          <ac:spMkLst>
            <pc:docMk/>
            <pc:sldMk cId="92996012" sldId="4205"/>
            <ac:spMk id="6" creationId="{00A747EB-049E-E430-BAA4-60311678AD10}"/>
          </ac:spMkLst>
        </pc:spChg>
        <pc:spChg chg="add mod">
          <ac:chgData name="Leonardo Napoleón Arévalo Rivera" userId="5669daf3-2753-4103-a704-375a62ee1bb0" providerId="ADAL" clId="{EFF43A80-19B0-0F41-B771-21A658DAAFEA}" dt="2024-05-27T21:48:09.500" v="63" actId="1076"/>
          <ac:spMkLst>
            <pc:docMk/>
            <pc:sldMk cId="92996012" sldId="4205"/>
            <ac:spMk id="7" creationId="{3D2BBB97-CA78-085D-E49D-8833385AA70B}"/>
          </ac:spMkLst>
        </pc:spChg>
        <pc:spChg chg="add">
          <ac:chgData name="Leonardo Napoleón Arévalo Rivera" userId="5669daf3-2753-4103-a704-375a62ee1bb0" providerId="ADAL" clId="{EFF43A80-19B0-0F41-B771-21A658DAAFEA}" dt="2024-05-27T21:41:07.999" v="37" actId="26606"/>
          <ac:spMkLst>
            <pc:docMk/>
            <pc:sldMk cId="92996012" sldId="4205"/>
            <ac:spMk id="10" creationId="{42A4FC2C-047E-45A5-965D-8E1E3BF09BC6}"/>
          </ac:spMkLst>
        </pc:spChg>
        <pc:picChg chg="add mod">
          <ac:chgData name="Leonardo Napoleón Arévalo Rivera" userId="5669daf3-2753-4103-a704-375a62ee1bb0" providerId="ADAL" clId="{EFF43A80-19B0-0F41-B771-21A658DAAFEA}" dt="2024-05-27T21:41:39.160" v="39" actId="339"/>
          <ac:picMkLst>
            <pc:docMk/>
            <pc:sldMk cId="92996012" sldId="4205"/>
            <ac:picMk id="5" creationId="{D0B98EB8-A2FB-4EB9-0D3B-42E0DDF21A5B}"/>
          </ac:picMkLst>
        </pc:picChg>
        <pc:picChg chg="add mod">
          <ac:chgData name="Leonardo Napoleón Arévalo Rivera" userId="5669daf3-2753-4103-a704-375a62ee1bb0" providerId="ADAL" clId="{EFF43A80-19B0-0F41-B771-21A658DAAFEA}" dt="2024-05-27T21:43:29.020" v="50" actId="1076"/>
          <ac:picMkLst>
            <pc:docMk/>
            <pc:sldMk cId="92996012" sldId="4205"/>
            <ac:picMk id="8" creationId="{32548EB9-56B6-E4A9-6615-E9318D33593C}"/>
          </ac:picMkLst>
        </pc:picChg>
        <pc:picChg chg="add mod">
          <ac:chgData name="Leonardo Napoleón Arévalo Rivera" userId="5669daf3-2753-4103-a704-375a62ee1bb0" providerId="ADAL" clId="{EFF43A80-19B0-0F41-B771-21A658DAAFEA}" dt="2024-05-27T21:48:16.067" v="65" actId="1076"/>
          <ac:picMkLst>
            <pc:docMk/>
            <pc:sldMk cId="92996012" sldId="4205"/>
            <ac:picMk id="9" creationId="{6CFD86BD-CA99-AFEA-97BB-9353C513610D}"/>
          </ac:picMkLst>
        </pc:picChg>
      </pc:sldChg>
      <pc:sldChg chg="addSp delSp modSp add mod">
        <pc:chgData name="Leonardo Napoleón Arévalo Rivera" userId="5669daf3-2753-4103-a704-375a62ee1bb0" providerId="ADAL" clId="{EFF43A80-19B0-0F41-B771-21A658DAAFEA}" dt="2024-05-27T21:46:44.329" v="61" actId="14100"/>
        <pc:sldMkLst>
          <pc:docMk/>
          <pc:sldMk cId="744187618" sldId="4206"/>
        </pc:sldMkLst>
        <pc:picChg chg="add mod">
          <ac:chgData name="Leonardo Napoleón Arévalo Rivera" userId="5669daf3-2753-4103-a704-375a62ee1bb0" providerId="ADAL" clId="{EFF43A80-19B0-0F41-B771-21A658DAAFEA}" dt="2024-05-27T21:46:44.329" v="61" actId="14100"/>
          <ac:picMkLst>
            <pc:docMk/>
            <pc:sldMk cId="744187618" sldId="4206"/>
            <ac:picMk id="5" creationId="{A2DC2763-B5C6-60F8-E6A5-ABC2821F723D}"/>
          </ac:picMkLst>
        </pc:picChg>
        <pc:picChg chg="del">
          <ac:chgData name="Leonardo Napoleón Arévalo Rivera" userId="5669daf3-2753-4103-a704-375a62ee1bb0" providerId="ADAL" clId="{EFF43A80-19B0-0F41-B771-21A658DAAFEA}" dt="2024-05-27T21:46:33.641" v="58" actId="478"/>
          <ac:picMkLst>
            <pc:docMk/>
            <pc:sldMk cId="744187618" sldId="4206"/>
            <ac:picMk id="10" creationId="{CEAA1914-751C-6161-EC70-A32E315DEF16}"/>
          </ac:picMkLst>
        </pc:picChg>
      </pc:sldChg>
      <pc:sldChg chg="add del">
        <pc:chgData name="Leonardo Napoleón Arévalo Rivera" userId="5669daf3-2753-4103-a704-375a62ee1bb0" providerId="ADAL" clId="{EFF43A80-19B0-0F41-B771-21A658DAAFEA}" dt="2024-05-27T21:50:12.265" v="67" actId="2696"/>
        <pc:sldMkLst>
          <pc:docMk/>
          <pc:sldMk cId="2067231640" sldId="4207"/>
        </pc:sldMkLst>
      </pc:sldChg>
      <pc:sldChg chg="addSp delSp modSp add mod">
        <pc:chgData name="Leonardo Napoleón Arévalo Rivera" userId="5669daf3-2753-4103-a704-375a62ee1bb0" providerId="ADAL" clId="{EFF43A80-19B0-0F41-B771-21A658DAAFEA}" dt="2024-05-27T21:56:06.574" v="103" actId="20577"/>
        <pc:sldMkLst>
          <pc:docMk/>
          <pc:sldMk cId="2194378436" sldId="4207"/>
        </pc:sldMkLst>
        <pc:spChg chg="mod">
          <ac:chgData name="Leonardo Napoleón Arévalo Rivera" userId="5669daf3-2753-4103-a704-375a62ee1bb0" providerId="ADAL" clId="{EFF43A80-19B0-0F41-B771-21A658DAAFEA}" dt="2024-05-27T21:56:06.574" v="103" actId="20577"/>
          <ac:spMkLst>
            <pc:docMk/>
            <pc:sldMk cId="2194378436" sldId="4207"/>
            <ac:spMk id="22" creationId="{69477923-F4DF-E9F8-7478-DEE1DD42F8A2}"/>
          </ac:spMkLst>
        </pc:spChg>
        <pc:picChg chg="add mod">
          <ac:chgData name="Leonardo Napoleón Arévalo Rivera" userId="5669daf3-2753-4103-a704-375a62ee1bb0" providerId="ADAL" clId="{EFF43A80-19B0-0F41-B771-21A658DAAFEA}" dt="2024-05-27T21:55:53.757" v="93" actId="14100"/>
          <ac:picMkLst>
            <pc:docMk/>
            <pc:sldMk cId="2194378436" sldId="4207"/>
            <ac:picMk id="4" creationId="{A1858819-3021-B974-3668-ECC1BD327043}"/>
          </ac:picMkLst>
        </pc:picChg>
        <pc:picChg chg="del">
          <ac:chgData name="Leonardo Napoleón Arévalo Rivera" userId="5669daf3-2753-4103-a704-375a62ee1bb0" providerId="ADAL" clId="{EFF43A80-19B0-0F41-B771-21A658DAAFEA}" dt="2024-05-27T21:55:36.018" v="89" actId="478"/>
          <ac:picMkLst>
            <pc:docMk/>
            <pc:sldMk cId="2194378436" sldId="4207"/>
            <ac:picMk id="5" creationId="{52114FE8-CF15-DB11-BBCC-24668A5B1208}"/>
          </ac:picMkLst>
        </pc:picChg>
      </pc:sldChg>
    </pc:docChg>
  </pc:docChgLst>
  <pc:docChgLst>
    <pc:chgData name="Leonardo Napoleón Arévalo Rivera" userId="5669daf3-2753-4103-a704-375a62ee1bb0" providerId="ADAL" clId="{F8EE2769-D805-634F-B707-4EC299434EBA}"/>
    <pc:docChg chg="undo custSel addSld delSld modSld">
      <pc:chgData name="Leonardo Napoleón Arévalo Rivera" userId="5669daf3-2753-4103-a704-375a62ee1bb0" providerId="ADAL" clId="{F8EE2769-D805-634F-B707-4EC299434EBA}" dt="2024-05-22T20:52:41.019" v="537" actId="1076"/>
      <pc:docMkLst>
        <pc:docMk/>
      </pc:docMkLst>
      <pc:sldChg chg="addSp delSp modSp mod">
        <pc:chgData name="Leonardo Napoleón Arévalo Rivera" userId="5669daf3-2753-4103-a704-375a62ee1bb0" providerId="ADAL" clId="{F8EE2769-D805-634F-B707-4EC299434EBA}" dt="2024-05-22T20:52:41.019" v="537" actId="1076"/>
        <pc:sldMkLst>
          <pc:docMk/>
          <pc:sldMk cId="1259081107" sldId="258"/>
        </pc:sldMkLst>
        <pc:spChg chg="add mod">
          <ac:chgData name="Leonardo Napoleón Arévalo Rivera" userId="5669daf3-2753-4103-a704-375a62ee1bb0" providerId="ADAL" clId="{F8EE2769-D805-634F-B707-4EC299434EBA}" dt="2024-05-22T20:52:28.559" v="534" actId="1076"/>
          <ac:spMkLst>
            <pc:docMk/>
            <pc:sldMk cId="1259081107" sldId="258"/>
            <ac:spMk id="2" creationId="{D4C3021B-3193-D6D0-5A23-849D93EE6125}"/>
          </ac:spMkLst>
        </pc:spChg>
        <pc:spChg chg="mod">
          <ac:chgData name="Leonardo Napoleón Arévalo Rivera" userId="5669daf3-2753-4103-a704-375a62ee1bb0" providerId="ADAL" clId="{F8EE2769-D805-634F-B707-4EC299434EBA}" dt="2024-05-22T20:52:12.565" v="522" actId="20577"/>
          <ac:spMkLst>
            <pc:docMk/>
            <pc:sldMk cId="1259081107" sldId="258"/>
            <ac:spMk id="12" creationId="{4203E693-2FA5-BA3C-037B-2D5D079D15AF}"/>
          </ac:spMkLst>
        </pc:spChg>
        <pc:spChg chg="mod">
          <ac:chgData name="Leonardo Napoleón Arévalo Rivera" userId="5669daf3-2753-4103-a704-375a62ee1bb0" providerId="ADAL" clId="{F8EE2769-D805-634F-B707-4EC299434EBA}" dt="2024-05-10T21:08:17.742" v="35" actId="20577"/>
          <ac:spMkLst>
            <pc:docMk/>
            <pc:sldMk cId="1259081107" sldId="258"/>
            <ac:spMk id="23" creationId="{CEEC21DB-DA40-E7D1-0A1B-C3DDE15E1B30}"/>
          </ac:spMkLst>
        </pc:spChg>
        <pc:picChg chg="add del mod">
          <ac:chgData name="Leonardo Napoleón Arévalo Rivera" userId="5669daf3-2753-4103-a704-375a62ee1bb0" providerId="ADAL" clId="{F8EE2769-D805-634F-B707-4EC299434EBA}" dt="2024-05-10T21:15:21.509" v="120" actId="478"/>
          <ac:picMkLst>
            <pc:docMk/>
            <pc:sldMk cId="1259081107" sldId="258"/>
            <ac:picMk id="2" creationId="{9939D0BC-7FD5-1085-955D-66076605BE8F}"/>
          </ac:picMkLst>
        </pc:picChg>
        <pc:picChg chg="add mod">
          <ac:chgData name="Leonardo Napoleón Arévalo Rivera" userId="5669daf3-2753-4103-a704-375a62ee1bb0" providerId="ADAL" clId="{F8EE2769-D805-634F-B707-4EC299434EBA}" dt="2024-05-22T20:52:41.019" v="537" actId="1076"/>
          <ac:picMkLst>
            <pc:docMk/>
            <pc:sldMk cId="1259081107" sldId="258"/>
            <ac:picMk id="4" creationId="{896074B8-F845-B72F-EBDE-4364960AF99F}"/>
          </ac:picMkLst>
        </pc:picChg>
        <pc:picChg chg="add del mod">
          <ac:chgData name="Leonardo Napoleón Arévalo Rivera" userId="5669daf3-2753-4103-a704-375a62ee1bb0" providerId="ADAL" clId="{F8EE2769-D805-634F-B707-4EC299434EBA}" dt="2024-05-10T21:21:15.507" v="171" actId="478"/>
          <ac:picMkLst>
            <pc:docMk/>
            <pc:sldMk cId="1259081107" sldId="258"/>
            <ac:picMk id="5" creationId="{5610FE59-C269-9DC7-CEFF-5D877CE35E67}"/>
          </ac:picMkLst>
        </pc:picChg>
        <pc:picChg chg="mod">
          <ac:chgData name="Leonardo Napoleón Arévalo Rivera" userId="5669daf3-2753-4103-a704-375a62ee1bb0" providerId="ADAL" clId="{F8EE2769-D805-634F-B707-4EC299434EBA}" dt="2024-05-10T21:14:23.876" v="118" actId="1076"/>
          <ac:picMkLst>
            <pc:docMk/>
            <pc:sldMk cId="1259081107" sldId="258"/>
            <ac:picMk id="11" creationId="{8E717F22-147A-E648-7C17-B7E562580A16}"/>
          </ac:picMkLst>
        </pc:picChg>
        <pc:picChg chg="del">
          <ac:chgData name="Leonardo Napoleón Arévalo Rivera" userId="5669daf3-2753-4103-a704-375a62ee1bb0" providerId="ADAL" clId="{F8EE2769-D805-634F-B707-4EC299434EBA}" dt="2024-05-10T21:07:24.168" v="0" actId="478"/>
          <ac:picMkLst>
            <pc:docMk/>
            <pc:sldMk cId="1259081107" sldId="258"/>
            <ac:picMk id="1026" creationId="{22B7EF39-948E-F1D5-62D0-6ADFFB47A5E2}"/>
          </ac:picMkLst>
        </pc:picChg>
        <pc:picChg chg="add del">
          <ac:chgData name="Leonardo Napoleón Arévalo Rivera" userId="5669daf3-2753-4103-a704-375a62ee1bb0" providerId="ADAL" clId="{F8EE2769-D805-634F-B707-4EC299434EBA}" dt="2024-05-22T20:51:22.674" v="514" actId="478"/>
          <ac:picMkLst>
            <pc:docMk/>
            <pc:sldMk cId="1259081107" sldId="258"/>
            <ac:picMk id="1026" creationId="{4136E66B-B2DB-8B4B-743E-3AF27CE5B5A9}"/>
          </ac:picMkLst>
        </pc:picChg>
        <pc:picChg chg="add mod">
          <ac:chgData name="Leonardo Napoleón Arévalo Rivera" userId="5669daf3-2753-4103-a704-375a62ee1bb0" providerId="ADAL" clId="{F8EE2769-D805-634F-B707-4EC299434EBA}" dt="2024-05-22T20:52:32.102" v="535" actId="1076"/>
          <ac:picMkLst>
            <pc:docMk/>
            <pc:sldMk cId="1259081107" sldId="258"/>
            <ac:picMk id="1028" creationId="{55F1B269-24F2-F88F-D5F3-7C83DC479C65}"/>
          </ac:picMkLst>
        </pc:picChg>
      </pc:sldChg>
      <pc:sldChg chg="del">
        <pc:chgData name="Leonardo Napoleón Arévalo Rivera" userId="5669daf3-2753-4103-a704-375a62ee1bb0" providerId="ADAL" clId="{F8EE2769-D805-634F-B707-4EC299434EBA}" dt="2024-05-10T21:08:30.160" v="38" actId="2696"/>
        <pc:sldMkLst>
          <pc:docMk/>
          <pc:sldMk cId="2583081513" sldId="259"/>
        </pc:sldMkLst>
      </pc:sldChg>
      <pc:sldChg chg="add">
        <pc:chgData name="Leonardo Napoleón Arévalo Rivera" userId="5669daf3-2753-4103-a704-375a62ee1bb0" providerId="ADAL" clId="{F8EE2769-D805-634F-B707-4EC299434EBA}" dt="2024-05-15T15:06:45.930" v="323"/>
        <pc:sldMkLst>
          <pc:docMk/>
          <pc:sldMk cId="994623871" sldId="625"/>
        </pc:sldMkLst>
      </pc:sldChg>
      <pc:sldChg chg="addSp modSp add del mod modTransition">
        <pc:chgData name="Leonardo Napoleón Arévalo Rivera" userId="5669daf3-2753-4103-a704-375a62ee1bb0" providerId="ADAL" clId="{F8EE2769-D805-634F-B707-4EC299434EBA}" dt="2024-05-15T15:06:38.627" v="322" actId="2696"/>
        <pc:sldMkLst>
          <pc:docMk/>
          <pc:sldMk cId="2386372656" sldId="625"/>
        </pc:sldMkLst>
        <pc:picChg chg="add mod">
          <ac:chgData name="Leonardo Napoleón Arévalo Rivera" userId="5669daf3-2753-4103-a704-375a62ee1bb0" providerId="ADAL" clId="{F8EE2769-D805-634F-B707-4EC299434EBA}" dt="2024-05-15T15:04:49.817" v="311" actId="1076"/>
          <ac:picMkLst>
            <pc:docMk/>
            <pc:sldMk cId="2386372656" sldId="625"/>
            <ac:picMk id="2" creationId="{7DEA8832-C382-1CFF-A596-0684E4765C7A}"/>
          </ac:picMkLst>
        </pc:picChg>
      </pc:sldChg>
      <pc:sldChg chg="addSp delSp modSp add mod">
        <pc:chgData name="Leonardo Napoleón Arévalo Rivera" userId="5669daf3-2753-4103-a704-375a62ee1bb0" providerId="ADAL" clId="{F8EE2769-D805-634F-B707-4EC299434EBA}" dt="2024-05-15T15:02:33.361" v="249" actId="14100"/>
        <pc:sldMkLst>
          <pc:docMk/>
          <pc:sldMk cId="62498582" sldId="3315"/>
        </pc:sldMkLst>
        <pc:spChg chg="add mod">
          <ac:chgData name="Leonardo Napoleón Arévalo Rivera" userId="5669daf3-2753-4103-a704-375a62ee1bb0" providerId="ADAL" clId="{F8EE2769-D805-634F-B707-4EC299434EBA}" dt="2024-05-15T15:01:53.652" v="241" actId="20577"/>
          <ac:spMkLst>
            <pc:docMk/>
            <pc:sldMk cId="62498582" sldId="3315"/>
            <ac:spMk id="10" creationId="{C6829B36-B475-2ADC-3F8F-AD46DC895FBC}"/>
          </ac:spMkLst>
        </pc:spChg>
        <pc:spChg chg="add del">
          <ac:chgData name="Leonardo Napoleón Arévalo Rivera" userId="5669daf3-2753-4103-a704-375a62ee1bb0" providerId="ADAL" clId="{F8EE2769-D805-634F-B707-4EC299434EBA}" dt="2024-05-15T15:02:20.208" v="245" actId="478"/>
          <ac:spMkLst>
            <pc:docMk/>
            <pc:sldMk cId="62498582" sldId="3315"/>
            <ac:spMk id="24" creationId="{2072BE4F-3959-4567-0630-F61DD584470D}"/>
          </ac:spMkLst>
        </pc:spChg>
        <pc:picChg chg="add mod">
          <ac:chgData name="Leonardo Napoleón Arévalo Rivera" userId="5669daf3-2753-4103-a704-375a62ee1bb0" providerId="ADAL" clId="{F8EE2769-D805-634F-B707-4EC299434EBA}" dt="2024-05-10T21:12:11.407" v="103"/>
          <ac:picMkLst>
            <pc:docMk/>
            <pc:sldMk cId="62498582" sldId="3315"/>
            <ac:picMk id="8" creationId="{93A701F1-889D-6FD8-0CE6-B715044E8D18}"/>
          </ac:picMkLst>
        </pc:picChg>
        <pc:picChg chg="del">
          <ac:chgData name="Leonardo Napoleón Arévalo Rivera" userId="5669daf3-2753-4103-a704-375a62ee1bb0" providerId="ADAL" clId="{F8EE2769-D805-634F-B707-4EC299434EBA}" dt="2024-05-10T21:10:03.504" v="66" actId="478"/>
          <ac:picMkLst>
            <pc:docMk/>
            <pc:sldMk cId="62498582" sldId="3315"/>
            <ac:picMk id="10" creationId="{9ABBCAFD-7847-755E-1E3D-8DF2C8DA15CD}"/>
          </ac:picMkLst>
        </pc:picChg>
        <pc:cxnChg chg="add del">
          <ac:chgData name="Leonardo Napoleón Arévalo Rivera" userId="5669daf3-2753-4103-a704-375a62ee1bb0" providerId="ADAL" clId="{F8EE2769-D805-634F-B707-4EC299434EBA}" dt="2024-05-15T15:02:07.312" v="243" actId="478"/>
          <ac:cxnSpMkLst>
            <pc:docMk/>
            <pc:sldMk cId="62498582" sldId="3315"/>
            <ac:cxnSpMk id="22" creationId="{F3E9F710-CBAD-A28E-56AF-726FA78159AF}"/>
          </ac:cxnSpMkLst>
        </pc:cxnChg>
        <pc:cxnChg chg="add mod">
          <ac:chgData name="Leonardo Napoleón Arévalo Rivera" userId="5669daf3-2753-4103-a704-375a62ee1bb0" providerId="ADAL" clId="{F8EE2769-D805-634F-B707-4EC299434EBA}" dt="2024-05-15T15:02:33.361" v="249" actId="14100"/>
          <ac:cxnSpMkLst>
            <pc:docMk/>
            <pc:sldMk cId="62498582" sldId="3315"/>
            <ac:cxnSpMk id="32" creationId="{D06198B8-DB34-C583-6595-C1A5E6F96C87}"/>
          </ac:cxnSpMkLst>
        </pc:cxnChg>
      </pc:sldChg>
      <pc:sldChg chg="addSp delSp modSp mod">
        <pc:chgData name="Leonardo Napoleón Arévalo Rivera" userId="5669daf3-2753-4103-a704-375a62ee1bb0" providerId="ADAL" clId="{F8EE2769-D805-634F-B707-4EC299434EBA}" dt="2024-05-15T15:14:49.795" v="511" actId="20577"/>
        <pc:sldMkLst>
          <pc:docMk/>
          <pc:sldMk cId="3398046585" sldId="4115"/>
        </pc:sldMkLst>
        <pc:spChg chg="mod">
          <ac:chgData name="Leonardo Napoleón Arévalo Rivera" userId="5669daf3-2753-4103-a704-375a62ee1bb0" providerId="ADAL" clId="{F8EE2769-D805-634F-B707-4EC299434EBA}" dt="2024-05-15T15:14:49.795" v="511" actId="20577"/>
          <ac:spMkLst>
            <pc:docMk/>
            <pc:sldMk cId="3398046585" sldId="4115"/>
            <ac:spMk id="9" creationId="{4BDDEE74-0DF0-76A2-7297-39C52BCA9842}"/>
          </ac:spMkLst>
        </pc:spChg>
        <pc:spChg chg="mod">
          <ac:chgData name="Leonardo Napoleón Arévalo Rivera" userId="5669daf3-2753-4103-a704-375a62ee1bb0" providerId="ADAL" clId="{F8EE2769-D805-634F-B707-4EC299434EBA}" dt="2024-05-15T15:14:02.952" v="484" actId="1076"/>
          <ac:spMkLst>
            <pc:docMk/>
            <pc:sldMk cId="3398046585" sldId="4115"/>
            <ac:spMk id="12" creationId="{EAB4E41C-6B33-4C20-92A1-78F37E39B04E}"/>
          </ac:spMkLst>
        </pc:spChg>
        <pc:spChg chg="mod">
          <ac:chgData name="Leonardo Napoleón Arévalo Rivera" userId="5669daf3-2753-4103-a704-375a62ee1bb0" providerId="ADAL" clId="{F8EE2769-D805-634F-B707-4EC299434EBA}" dt="2024-05-15T15:13:58.293" v="482" actId="1076"/>
          <ac:spMkLst>
            <pc:docMk/>
            <pc:sldMk cId="3398046585" sldId="4115"/>
            <ac:spMk id="13" creationId="{3371E32F-A229-45D7-8096-283E7A4C6708}"/>
          </ac:spMkLst>
        </pc:spChg>
        <pc:spChg chg="mod">
          <ac:chgData name="Leonardo Napoleón Arévalo Rivera" userId="5669daf3-2753-4103-a704-375a62ee1bb0" providerId="ADAL" clId="{F8EE2769-D805-634F-B707-4EC299434EBA}" dt="2024-05-10T21:13:06.634" v="114" actId="207"/>
          <ac:spMkLst>
            <pc:docMk/>
            <pc:sldMk cId="3398046585" sldId="4115"/>
            <ac:spMk id="21" creationId="{EECB89A1-5428-4657-BD5E-10BE9C274AFA}"/>
          </ac:spMkLst>
        </pc:spChg>
        <pc:spChg chg="mod">
          <ac:chgData name="Leonardo Napoleón Arévalo Rivera" userId="5669daf3-2753-4103-a704-375a62ee1bb0" providerId="ADAL" clId="{F8EE2769-D805-634F-B707-4EC299434EBA}" dt="2024-05-10T21:13:14.252" v="115" actId="207"/>
          <ac:spMkLst>
            <pc:docMk/>
            <pc:sldMk cId="3398046585" sldId="4115"/>
            <ac:spMk id="22" creationId="{6117B382-353B-43EE-862B-7D21EC950CC8}"/>
          </ac:spMkLst>
        </pc:spChg>
        <pc:spChg chg="mod">
          <ac:chgData name="Leonardo Napoleón Arévalo Rivera" userId="5669daf3-2753-4103-a704-375a62ee1bb0" providerId="ADAL" clId="{F8EE2769-D805-634F-B707-4EC299434EBA}" dt="2024-05-10T21:12:53.564" v="113" actId="207"/>
          <ac:spMkLst>
            <pc:docMk/>
            <pc:sldMk cId="3398046585" sldId="4115"/>
            <ac:spMk id="25" creationId="{978F81D7-7342-4F5A-A3D8-E7FCE14D136C}"/>
          </ac:spMkLst>
        </pc:spChg>
        <pc:spChg chg="mod">
          <ac:chgData name="Leonardo Napoleón Arévalo Rivera" userId="5669daf3-2753-4103-a704-375a62ee1bb0" providerId="ADAL" clId="{F8EE2769-D805-634F-B707-4EC299434EBA}" dt="2024-05-15T15:13:58.293" v="482" actId="1076"/>
          <ac:spMkLst>
            <pc:docMk/>
            <pc:sldMk cId="3398046585" sldId="4115"/>
            <ac:spMk id="26" creationId="{5F302F00-D51D-4A58-AB15-118361482FDD}"/>
          </ac:spMkLst>
        </pc:spChg>
        <pc:spChg chg="mod">
          <ac:chgData name="Leonardo Napoleón Arévalo Rivera" userId="5669daf3-2753-4103-a704-375a62ee1bb0" providerId="ADAL" clId="{F8EE2769-D805-634F-B707-4EC299434EBA}" dt="2024-05-15T15:14:00.484" v="483" actId="14100"/>
          <ac:spMkLst>
            <pc:docMk/>
            <pc:sldMk cId="3398046585" sldId="4115"/>
            <ac:spMk id="36" creationId="{0CA789D5-BE8A-4BC6-87D5-852FE1E3D17E}"/>
          </ac:spMkLst>
        </pc:spChg>
        <pc:spChg chg="mod">
          <ac:chgData name="Leonardo Napoleón Arévalo Rivera" userId="5669daf3-2753-4103-a704-375a62ee1bb0" providerId="ADAL" clId="{F8EE2769-D805-634F-B707-4EC299434EBA}" dt="2024-05-10T21:12:49.061" v="112" actId="207"/>
          <ac:spMkLst>
            <pc:docMk/>
            <pc:sldMk cId="3398046585" sldId="4115"/>
            <ac:spMk id="37" creationId="{7D1530B3-0831-4BC3-B1BC-CE153749E2D7}"/>
          </ac:spMkLst>
        </pc:spChg>
        <pc:picChg chg="add mod">
          <ac:chgData name="Leonardo Napoleón Arévalo Rivera" userId="5669daf3-2753-4103-a704-375a62ee1bb0" providerId="ADAL" clId="{F8EE2769-D805-634F-B707-4EC299434EBA}" dt="2024-05-15T15:14:38.816" v="492" actId="1076"/>
          <ac:picMkLst>
            <pc:docMk/>
            <pc:sldMk cId="3398046585" sldId="4115"/>
            <ac:picMk id="3" creationId="{1292D723-FA35-5F0B-1F70-F590F371E289}"/>
          </ac:picMkLst>
        </pc:picChg>
        <pc:picChg chg="del">
          <ac:chgData name="Leonardo Napoleón Arévalo Rivera" userId="5669daf3-2753-4103-a704-375a62ee1bb0" providerId="ADAL" clId="{F8EE2769-D805-634F-B707-4EC299434EBA}" dt="2024-05-10T21:20:58.717" v="164" actId="478"/>
          <ac:picMkLst>
            <pc:docMk/>
            <pc:sldMk cId="3398046585" sldId="4115"/>
            <ac:picMk id="3" creationId="{D03F33DE-5B48-EAF4-A639-1E0F90258E20}"/>
          </ac:picMkLst>
        </pc:picChg>
        <pc:picChg chg="mod">
          <ac:chgData name="Leonardo Napoleón Arévalo Rivera" userId="5669daf3-2753-4103-a704-375a62ee1bb0" providerId="ADAL" clId="{F8EE2769-D805-634F-B707-4EC299434EBA}" dt="2024-05-15T15:14:09.409" v="485" actId="1076"/>
          <ac:picMkLst>
            <pc:docMk/>
            <pc:sldMk cId="3398046585" sldId="4115"/>
            <ac:picMk id="4" creationId="{35D67E89-38D2-51BD-E57A-5F06B10EC8DE}"/>
          </ac:picMkLst>
        </pc:picChg>
        <pc:picChg chg="mod">
          <ac:chgData name="Leonardo Napoleón Arévalo Rivera" userId="5669daf3-2753-4103-a704-375a62ee1bb0" providerId="ADAL" clId="{F8EE2769-D805-634F-B707-4EC299434EBA}" dt="2024-05-15T15:14:09.409" v="485" actId="1076"/>
          <ac:picMkLst>
            <pc:docMk/>
            <pc:sldMk cId="3398046585" sldId="4115"/>
            <ac:picMk id="5" creationId="{ABD2AA48-A341-2500-AAA3-E26B8276C698}"/>
          </ac:picMkLst>
        </pc:picChg>
        <pc:picChg chg="mod">
          <ac:chgData name="Leonardo Napoleón Arévalo Rivera" userId="5669daf3-2753-4103-a704-375a62ee1bb0" providerId="ADAL" clId="{F8EE2769-D805-634F-B707-4EC299434EBA}" dt="2024-05-15T15:14:09.409" v="485" actId="1076"/>
          <ac:picMkLst>
            <pc:docMk/>
            <pc:sldMk cId="3398046585" sldId="4115"/>
            <ac:picMk id="6" creationId="{E60BCA70-BD02-5297-10F4-C8054CA1C6EE}"/>
          </ac:picMkLst>
        </pc:picChg>
        <pc:picChg chg="mod">
          <ac:chgData name="Leonardo Napoleón Arévalo Rivera" userId="5669daf3-2753-4103-a704-375a62ee1bb0" providerId="ADAL" clId="{F8EE2769-D805-634F-B707-4EC299434EBA}" dt="2024-05-15T15:14:09.409" v="485" actId="1076"/>
          <ac:picMkLst>
            <pc:docMk/>
            <pc:sldMk cId="3398046585" sldId="4115"/>
            <ac:picMk id="7" creationId="{5807A2CF-A799-64A7-8575-4B6023BA8C61}"/>
          </ac:picMkLst>
        </pc:picChg>
        <pc:picChg chg="mod">
          <ac:chgData name="Leonardo Napoleón Arévalo Rivera" userId="5669daf3-2753-4103-a704-375a62ee1bb0" providerId="ADAL" clId="{F8EE2769-D805-634F-B707-4EC299434EBA}" dt="2024-05-15T15:14:09.409" v="485" actId="1076"/>
          <ac:picMkLst>
            <pc:docMk/>
            <pc:sldMk cId="3398046585" sldId="4115"/>
            <ac:picMk id="8" creationId="{A584C130-3801-D491-D0F6-748B5C94EBCA}"/>
          </ac:picMkLst>
        </pc:picChg>
        <pc:picChg chg="add mod">
          <ac:chgData name="Leonardo Napoleón Arévalo Rivera" userId="5669daf3-2753-4103-a704-375a62ee1bb0" providerId="ADAL" clId="{F8EE2769-D805-634F-B707-4EC299434EBA}" dt="2024-05-10T21:11:06.397" v="81" actId="1076"/>
          <ac:picMkLst>
            <pc:docMk/>
            <pc:sldMk cId="3398046585" sldId="4115"/>
            <ac:picMk id="10" creationId="{E2448AC6-AFDD-04B2-FF89-A7243E01CF6D}"/>
          </ac:picMkLst>
        </pc:picChg>
        <pc:picChg chg="del">
          <ac:chgData name="Leonardo Napoleón Arévalo Rivera" userId="5669daf3-2753-4103-a704-375a62ee1bb0" providerId="ADAL" clId="{F8EE2769-D805-634F-B707-4EC299434EBA}" dt="2024-05-10T21:10:29.785" v="76" actId="478"/>
          <ac:picMkLst>
            <pc:docMk/>
            <pc:sldMk cId="3398046585" sldId="4115"/>
            <ac:picMk id="11" creationId="{EDADAFF2-0A6C-8DE4-8696-2A6F50A4BF2F}"/>
          </ac:picMkLst>
        </pc:picChg>
        <pc:picChg chg="add mod">
          <ac:chgData name="Leonardo Napoleón Arévalo Rivera" userId="5669daf3-2753-4103-a704-375a62ee1bb0" providerId="ADAL" clId="{F8EE2769-D805-634F-B707-4EC299434EBA}" dt="2024-05-15T15:14:12.805" v="487" actId="1076"/>
          <ac:picMkLst>
            <pc:docMk/>
            <pc:sldMk cId="3398046585" sldId="4115"/>
            <ac:picMk id="14" creationId="{A91C5961-CEBA-0718-4528-AE0FD292E94C}"/>
          </ac:picMkLst>
        </pc:picChg>
        <pc:picChg chg="add del mod">
          <ac:chgData name="Leonardo Napoleón Arévalo Rivera" userId="5669daf3-2753-4103-a704-375a62ee1bb0" providerId="ADAL" clId="{F8EE2769-D805-634F-B707-4EC299434EBA}" dt="2024-05-15T15:13:45.324" v="479" actId="478"/>
          <ac:picMkLst>
            <pc:docMk/>
            <pc:sldMk cId="3398046585" sldId="4115"/>
            <ac:picMk id="15" creationId="{3D0BF965-6885-8BFE-D491-4DD9B7A720B7}"/>
          </ac:picMkLst>
        </pc:picChg>
      </pc:sldChg>
      <pc:sldChg chg="addSp delSp modSp mod">
        <pc:chgData name="Leonardo Napoleón Arévalo Rivera" userId="5669daf3-2753-4103-a704-375a62ee1bb0" providerId="ADAL" clId="{F8EE2769-D805-634F-B707-4EC299434EBA}" dt="2024-05-10T21:16:06.629" v="141" actId="1076"/>
        <pc:sldMkLst>
          <pc:docMk/>
          <pc:sldMk cId="2917715518" sldId="4152"/>
        </pc:sldMkLst>
        <pc:picChg chg="add del mod">
          <ac:chgData name="Leonardo Napoleón Arévalo Rivera" userId="5669daf3-2753-4103-a704-375a62ee1bb0" providerId="ADAL" clId="{F8EE2769-D805-634F-B707-4EC299434EBA}" dt="2024-05-10T21:16:03.684" v="139" actId="478"/>
          <ac:picMkLst>
            <pc:docMk/>
            <pc:sldMk cId="2917715518" sldId="4152"/>
            <ac:picMk id="2" creationId="{41DAD001-E74C-3990-F4A1-8E4E1DF3C57E}"/>
          </ac:picMkLst>
        </pc:picChg>
        <pc:picChg chg="del">
          <ac:chgData name="Leonardo Napoleón Arévalo Rivera" userId="5669daf3-2753-4103-a704-375a62ee1bb0" providerId="ADAL" clId="{F8EE2769-D805-634F-B707-4EC299434EBA}" dt="2024-05-10T21:08:56.475" v="44" actId="478"/>
          <ac:picMkLst>
            <pc:docMk/>
            <pc:sldMk cId="2917715518" sldId="4152"/>
            <ac:picMk id="3" creationId="{D8E3B35D-233C-C23A-DD30-40D02AA80D71}"/>
          </ac:picMkLst>
        </pc:picChg>
        <pc:picChg chg="add mod">
          <ac:chgData name="Leonardo Napoleón Arévalo Rivera" userId="5669daf3-2753-4103-a704-375a62ee1bb0" providerId="ADAL" clId="{F8EE2769-D805-634F-B707-4EC299434EBA}" dt="2024-05-10T21:16:06.629" v="141" actId="1076"/>
          <ac:picMkLst>
            <pc:docMk/>
            <pc:sldMk cId="2917715518" sldId="4152"/>
            <ac:picMk id="4" creationId="{993D85A0-04D3-357C-A70E-601656473049}"/>
          </ac:picMkLst>
        </pc:picChg>
      </pc:sldChg>
      <pc:sldChg chg="del">
        <pc:chgData name="Leonardo Napoleón Arévalo Rivera" userId="5669daf3-2753-4103-a704-375a62ee1bb0" providerId="ADAL" clId="{F8EE2769-D805-634F-B707-4EC299434EBA}" dt="2024-05-10T21:09:14.125" v="50" actId="2696"/>
        <pc:sldMkLst>
          <pc:docMk/>
          <pc:sldMk cId="809278240" sldId="4155"/>
        </pc:sldMkLst>
      </pc:sldChg>
      <pc:sldChg chg="addSp delSp modSp">
        <pc:chgData name="Leonardo Napoleón Arévalo Rivera" userId="5669daf3-2753-4103-a704-375a62ee1bb0" providerId="ADAL" clId="{F8EE2769-D805-634F-B707-4EC299434EBA}" dt="2024-05-10T21:11:40.176" v="91"/>
        <pc:sldMkLst>
          <pc:docMk/>
          <pc:sldMk cId="214117051" sldId="4156"/>
        </pc:sldMkLst>
        <pc:picChg chg="add mod">
          <ac:chgData name="Leonardo Napoleón Arévalo Rivera" userId="5669daf3-2753-4103-a704-375a62ee1bb0" providerId="ADAL" clId="{F8EE2769-D805-634F-B707-4EC299434EBA}" dt="2024-05-10T21:11:40.176" v="91"/>
          <ac:picMkLst>
            <pc:docMk/>
            <pc:sldMk cId="214117051" sldId="4156"/>
            <ac:picMk id="4" creationId="{492230D2-C333-EBDF-D94E-66176AFE5B17}"/>
          </ac:picMkLst>
        </pc:picChg>
        <pc:picChg chg="del">
          <ac:chgData name="Leonardo Napoleón Arévalo Rivera" userId="5669daf3-2753-4103-a704-375a62ee1bb0" providerId="ADAL" clId="{F8EE2769-D805-634F-B707-4EC299434EBA}" dt="2024-05-10T21:09:03.994" v="47" actId="478"/>
          <ac:picMkLst>
            <pc:docMk/>
            <pc:sldMk cId="214117051" sldId="4156"/>
            <ac:picMk id="10242" creationId="{A7A5F90D-70F9-4493-C12B-6DAC77A7F201}"/>
          </ac:picMkLst>
        </pc:picChg>
      </pc:sldChg>
      <pc:sldChg chg="del">
        <pc:chgData name="Leonardo Napoleón Arévalo Rivera" userId="5669daf3-2753-4103-a704-375a62ee1bb0" providerId="ADAL" clId="{F8EE2769-D805-634F-B707-4EC299434EBA}" dt="2024-05-10T21:09:14.606" v="51" actId="2696"/>
        <pc:sldMkLst>
          <pc:docMk/>
          <pc:sldMk cId="3878107047" sldId="4157"/>
        </pc:sldMkLst>
      </pc:sldChg>
      <pc:sldChg chg="addSp delSp modSp">
        <pc:chgData name="Leonardo Napoleón Arévalo Rivera" userId="5669daf3-2753-4103-a704-375a62ee1bb0" providerId="ADAL" clId="{F8EE2769-D805-634F-B707-4EC299434EBA}" dt="2024-05-10T21:11:51.463" v="95"/>
        <pc:sldMkLst>
          <pc:docMk/>
          <pc:sldMk cId="2633316373" sldId="4159"/>
        </pc:sldMkLst>
        <pc:picChg chg="del mod">
          <ac:chgData name="Leonardo Napoleón Arévalo Rivera" userId="5669daf3-2753-4103-a704-375a62ee1bb0" providerId="ADAL" clId="{F8EE2769-D805-634F-B707-4EC299434EBA}" dt="2024-05-10T21:09:20.192" v="54" actId="478"/>
          <ac:picMkLst>
            <pc:docMk/>
            <pc:sldMk cId="2633316373" sldId="4159"/>
            <ac:picMk id="2" creationId="{79C53AA8-5736-F055-6A49-7E50DA84495B}"/>
          </ac:picMkLst>
        </pc:picChg>
        <pc:picChg chg="add mod">
          <ac:chgData name="Leonardo Napoleón Arévalo Rivera" userId="5669daf3-2753-4103-a704-375a62ee1bb0" providerId="ADAL" clId="{F8EE2769-D805-634F-B707-4EC299434EBA}" dt="2024-05-10T21:11:51.463" v="95"/>
          <ac:picMkLst>
            <pc:docMk/>
            <pc:sldMk cId="2633316373" sldId="4159"/>
            <ac:picMk id="3" creationId="{A6985AB5-404E-CB15-317E-C51E41C84AA9}"/>
          </ac:picMkLst>
        </pc:picChg>
      </pc:sldChg>
      <pc:sldChg chg="addSp delSp modSp mod">
        <pc:chgData name="Leonardo Napoleón Arévalo Rivera" userId="5669daf3-2753-4103-a704-375a62ee1bb0" providerId="ADAL" clId="{F8EE2769-D805-634F-B707-4EC299434EBA}" dt="2024-05-10T21:16:28.156" v="150" actId="1076"/>
        <pc:sldMkLst>
          <pc:docMk/>
          <pc:sldMk cId="1787384275" sldId="4160"/>
        </pc:sldMkLst>
        <pc:picChg chg="del">
          <ac:chgData name="Leonardo Napoleón Arévalo Rivera" userId="5669daf3-2753-4103-a704-375a62ee1bb0" providerId="ADAL" clId="{F8EE2769-D805-634F-B707-4EC299434EBA}" dt="2024-05-10T21:09:22.709" v="55" actId="478"/>
          <ac:picMkLst>
            <pc:docMk/>
            <pc:sldMk cId="1787384275" sldId="4160"/>
            <ac:picMk id="2" creationId="{4951EB44-D478-EDAB-3722-4210171D6B71}"/>
          </ac:picMkLst>
        </pc:picChg>
        <pc:picChg chg="add del mod">
          <ac:chgData name="Leonardo Napoleón Arévalo Rivera" userId="5669daf3-2753-4103-a704-375a62ee1bb0" providerId="ADAL" clId="{F8EE2769-D805-634F-B707-4EC299434EBA}" dt="2024-05-10T21:16:25.537" v="148" actId="478"/>
          <ac:picMkLst>
            <pc:docMk/>
            <pc:sldMk cId="1787384275" sldId="4160"/>
            <ac:picMk id="3" creationId="{29C15F8B-BBEA-A611-7D0C-DF0AF78D89C1}"/>
          </ac:picMkLst>
        </pc:picChg>
        <pc:picChg chg="add mod">
          <ac:chgData name="Leonardo Napoleón Arévalo Rivera" userId="5669daf3-2753-4103-a704-375a62ee1bb0" providerId="ADAL" clId="{F8EE2769-D805-634F-B707-4EC299434EBA}" dt="2024-05-10T21:16:28.156" v="150" actId="1076"/>
          <ac:picMkLst>
            <pc:docMk/>
            <pc:sldMk cId="1787384275" sldId="4160"/>
            <ac:picMk id="4" creationId="{36803146-380C-D231-C880-D1E5C15F79B5}"/>
          </ac:picMkLst>
        </pc:picChg>
      </pc:sldChg>
      <pc:sldChg chg="addSp delSp modSp mod">
        <pc:chgData name="Leonardo Napoleón Arévalo Rivera" userId="5669daf3-2753-4103-a704-375a62ee1bb0" providerId="ADAL" clId="{F8EE2769-D805-634F-B707-4EC299434EBA}" dt="2024-05-10T21:16:31.684" v="152"/>
        <pc:sldMkLst>
          <pc:docMk/>
          <pc:sldMk cId="1956632822" sldId="4161"/>
        </pc:sldMkLst>
        <pc:picChg chg="del">
          <ac:chgData name="Leonardo Napoleón Arévalo Rivera" userId="5669daf3-2753-4103-a704-375a62ee1bb0" providerId="ADAL" clId="{F8EE2769-D805-634F-B707-4EC299434EBA}" dt="2024-05-10T21:09:25.682" v="56" actId="478"/>
          <ac:picMkLst>
            <pc:docMk/>
            <pc:sldMk cId="1956632822" sldId="4161"/>
            <ac:picMk id="2" creationId="{F14AAE03-C2BF-6A55-2F96-2B7452C06542}"/>
          </ac:picMkLst>
        </pc:picChg>
        <pc:picChg chg="add del mod">
          <ac:chgData name="Leonardo Napoleón Arévalo Rivera" userId="5669daf3-2753-4103-a704-375a62ee1bb0" providerId="ADAL" clId="{F8EE2769-D805-634F-B707-4EC299434EBA}" dt="2024-05-10T21:16:31.407" v="151" actId="478"/>
          <ac:picMkLst>
            <pc:docMk/>
            <pc:sldMk cId="1956632822" sldId="4161"/>
            <ac:picMk id="3" creationId="{9E773223-91B3-9B8D-313F-69D3F2C57293}"/>
          </ac:picMkLst>
        </pc:picChg>
        <pc:picChg chg="add mod">
          <ac:chgData name="Leonardo Napoleón Arévalo Rivera" userId="5669daf3-2753-4103-a704-375a62ee1bb0" providerId="ADAL" clId="{F8EE2769-D805-634F-B707-4EC299434EBA}" dt="2024-05-10T21:16:31.684" v="152"/>
          <ac:picMkLst>
            <pc:docMk/>
            <pc:sldMk cId="1956632822" sldId="4161"/>
            <ac:picMk id="6" creationId="{3C2DEF0E-84D3-5F81-2A0A-008AFBF3C522}"/>
          </ac:picMkLst>
        </pc:picChg>
      </pc:sldChg>
      <pc:sldChg chg="addSp delSp modSp mod">
        <pc:chgData name="Leonardo Napoleón Arévalo Rivera" userId="5669daf3-2753-4103-a704-375a62ee1bb0" providerId="ADAL" clId="{F8EE2769-D805-634F-B707-4EC299434EBA}" dt="2024-05-10T21:16:37.255" v="155" actId="1076"/>
        <pc:sldMkLst>
          <pc:docMk/>
          <pc:sldMk cId="2228472994" sldId="4162"/>
        </pc:sldMkLst>
        <pc:picChg chg="del mod">
          <ac:chgData name="Leonardo Napoleón Arévalo Rivera" userId="5669daf3-2753-4103-a704-375a62ee1bb0" providerId="ADAL" clId="{F8EE2769-D805-634F-B707-4EC299434EBA}" dt="2024-05-10T21:09:28.990" v="58" actId="478"/>
          <ac:picMkLst>
            <pc:docMk/>
            <pc:sldMk cId="2228472994" sldId="4162"/>
            <ac:picMk id="2" creationId="{584F6C8B-7FBD-F297-474B-583976921E81}"/>
          </ac:picMkLst>
        </pc:picChg>
        <pc:picChg chg="add del mod">
          <ac:chgData name="Leonardo Napoleón Arévalo Rivera" userId="5669daf3-2753-4103-a704-375a62ee1bb0" providerId="ADAL" clId="{F8EE2769-D805-634F-B707-4EC299434EBA}" dt="2024-05-10T21:16:34.599" v="153" actId="478"/>
          <ac:picMkLst>
            <pc:docMk/>
            <pc:sldMk cId="2228472994" sldId="4162"/>
            <ac:picMk id="6" creationId="{D95F50E4-ADEB-688A-FBAA-7747A4E1DBC5}"/>
          </ac:picMkLst>
        </pc:picChg>
        <pc:picChg chg="add mod">
          <ac:chgData name="Leonardo Napoleón Arévalo Rivera" userId="5669daf3-2753-4103-a704-375a62ee1bb0" providerId="ADAL" clId="{F8EE2769-D805-634F-B707-4EC299434EBA}" dt="2024-05-10T21:16:37.255" v="155" actId="1076"/>
          <ac:picMkLst>
            <pc:docMk/>
            <pc:sldMk cId="2228472994" sldId="4162"/>
            <ac:picMk id="7" creationId="{FD13E4F8-C8F7-85BB-0089-773F59663107}"/>
          </ac:picMkLst>
        </pc:picChg>
      </pc:sldChg>
      <pc:sldChg chg="delSp del">
        <pc:chgData name="Leonardo Napoleón Arévalo Rivera" userId="5669daf3-2753-4103-a704-375a62ee1bb0" providerId="ADAL" clId="{F8EE2769-D805-634F-B707-4EC299434EBA}" dt="2024-05-10T21:09:34.230" v="60" actId="2696"/>
        <pc:sldMkLst>
          <pc:docMk/>
          <pc:sldMk cId="4264218764" sldId="4163"/>
        </pc:sldMkLst>
        <pc:picChg chg="del">
          <ac:chgData name="Leonardo Napoleón Arévalo Rivera" userId="5669daf3-2753-4103-a704-375a62ee1bb0" providerId="ADAL" clId="{F8EE2769-D805-634F-B707-4EC299434EBA}" dt="2024-05-10T21:09:32.116" v="59" actId="478"/>
          <ac:picMkLst>
            <pc:docMk/>
            <pc:sldMk cId="4264218764" sldId="4163"/>
            <ac:picMk id="2" creationId="{06FB0850-E5B0-DEC3-64C2-988D6D45D5DB}"/>
          </ac:picMkLst>
        </pc:picChg>
      </pc:sldChg>
      <pc:sldChg chg="addSp delSp modSp mod">
        <pc:chgData name="Leonardo Napoleón Arévalo Rivera" userId="5669daf3-2753-4103-a704-375a62ee1bb0" providerId="ADAL" clId="{F8EE2769-D805-634F-B707-4EC299434EBA}" dt="2024-05-10T21:16:42.339" v="157" actId="1076"/>
        <pc:sldMkLst>
          <pc:docMk/>
          <pc:sldMk cId="3290289292" sldId="4164"/>
        </pc:sldMkLst>
        <pc:picChg chg="del mod">
          <ac:chgData name="Leonardo Napoleón Arévalo Rivera" userId="5669daf3-2753-4103-a704-375a62ee1bb0" providerId="ADAL" clId="{F8EE2769-D805-634F-B707-4EC299434EBA}" dt="2024-05-10T21:09:36.260" v="62" actId="478"/>
          <ac:picMkLst>
            <pc:docMk/>
            <pc:sldMk cId="3290289292" sldId="4164"/>
            <ac:picMk id="2" creationId="{8EAAFEE6-30D5-2FFD-8BA7-E79E90BA9785}"/>
          </ac:picMkLst>
        </pc:picChg>
        <pc:picChg chg="add mod">
          <ac:chgData name="Leonardo Napoleón Arévalo Rivera" userId="5669daf3-2753-4103-a704-375a62ee1bb0" providerId="ADAL" clId="{F8EE2769-D805-634F-B707-4EC299434EBA}" dt="2024-05-10T21:16:42.339" v="157" actId="1076"/>
          <ac:picMkLst>
            <pc:docMk/>
            <pc:sldMk cId="3290289292" sldId="4164"/>
            <ac:picMk id="4" creationId="{CD770292-0316-8CC0-39A0-299DE268CE73}"/>
          </ac:picMkLst>
        </pc:picChg>
      </pc:sldChg>
      <pc:sldChg chg="addSp delSp modSp mod">
        <pc:chgData name="Leonardo Napoleón Arévalo Rivera" userId="5669daf3-2753-4103-a704-375a62ee1bb0" providerId="ADAL" clId="{F8EE2769-D805-634F-B707-4EC299434EBA}" dt="2024-05-10T21:16:46.641" v="159" actId="478"/>
        <pc:sldMkLst>
          <pc:docMk/>
          <pc:sldMk cId="2209499639" sldId="4165"/>
        </pc:sldMkLst>
        <pc:picChg chg="del">
          <ac:chgData name="Leonardo Napoleón Arévalo Rivera" userId="5669daf3-2753-4103-a704-375a62ee1bb0" providerId="ADAL" clId="{F8EE2769-D805-634F-B707-4EC299434EBA}" dt="2024-05-10T21:09:39.094" v="63" actId="478"/>
          <ac:picMkLst>
            <pc:docMk/>
            <pc:sldMk cId="2209499639" sldId="4165"/>
            <ac:picMk id="2" creationId="{63A564AA-D8AB-8718-86CD-D56F13555031}"/>
          </ac:picMkLst>
        </pc:picChg>
        <pc:picChg chg="add del mod">
          <ac:chgData name="Leonardo Napoleón Arévalo Rivera" userId="5669daf3-2753-4103-a704-375a62ee1bb0" providerId="ADAL" clId="{F8EE2769-D805-634F-B707-4EC299434EBA}" dt="2024-05-10T21:16:46.641" v="159" actId="478"/>
          <ac:picMkLst>
            <pc:docMk/>
            <pc:sldMk cId="2209499639" sldId="4165"/>
            <ac:picMk id="4" creationId="{0A2197A0-DAC2-0B40-6FDF-2910E96A256A}"/>
          </ac:picMkLst>
        </pc:picChg>
        <pc:picChg chg="add mod">
          <ac:chgData name="Leonardo Napoleón Arévalo Rivera" userId="5669daf3-2753-4103-a704-375a62ee1bb0" providerId="ADAL" clId="{F8EE2769-D805-634F-B707-4EC299434EBA}" dt="2024-05-10T21:16:44.909" v="158"/>
          <ac:picMkLst>
            <pc:docMk/>
            <pc:sldMk cId="2209499639" sldId="4165"/>
            <ac:picMk id="7" creationId="{01391B72-6B99-8256-87CA-8A2D641860A3}"/>
          </ac:picMkLst>
        </pc:picChg>
      </pc:sldChg>
      <pc:sldChg chg="addSp delSp modSp add mod setBg delDesignElem">
        <pc:chgData name="Leonardo Napoleón Arévalo Rivera" userId="5669daf3-2753-4103-a704-375a62ee1bb0" providerId="ADAL" clId="{F8EE2769-D805-634F-B707-4EC299434EBA}" dt="2024-05-15T15:12:44.031" v="478" actId="20577"/>
        <pc:sldMkLst>
          <pc:docMk/>
          <pc:sldMk cId="2761573354" sldId="4169"/>
        </pc:sldMkLst>
        <pc:spChg chg="mod">
          <ac:chgData name="Leonardo Napoleón Arévalo Rivera" userId="5669daf3-2753-4103-a704-375a62ee1bb0" providerId="ADAL" clId="{F8EE2769-D805-634F-B707-4EC299434EBA}" dt="2024-05-15T15:12:44.031" v="478" actId="20577"/>
          <ac:spMkLst>
            <pc:docMk/>
            <pc:sldMk cId="2761573354" sldId="4169"/>
            <ac:spMk id="3" creationId="{335A6587-5F39-1315-408E-A268C19B7E10}"/>
          </ac:spMkLst>
        </pc:spChg>
        <pc:spChg chg="del">
          <ac:chgData name="Leonardo Napoleón Arévalo Rivera" userId="5669daf3-2753-4103-a704-375a62ee1bb0" providerId="ADAL" clId="{F8EE2769-D805-634F-B707-4EC299434EBA}" dt="2024-05-10T21:09:59.641" v="65"/>
          <ac:spMkLst>
            <pc:docMk/>
            <pc:sldMk cId="2761573354" sldId="4169"/>
            <ac:spMk id="10" creationId="{C1DD1A8A-57D5-4A81-AD04-532B043C5611}"/>
          </ac:spMkLst>
        </pc:spChg>
        <pc:spChg chg="del">
          <ac:chgData name="Leonardo Napoleón Arévalo Rivera" userId="5669daf3-2753-4103-a704-375a62ee1bb0" providerId="ADAL" clId="{F8EE2769-D805-634F-B707-4EC299434EBA}" dt="2024-05-10T21:09:59.641" v="65"/>
          <ac:spMkLst>
            <pc:docMk/>
            <pc:sldMk cId="2761573354" sldId="4169"/>
            <ac:spMk id="12" creationId="{007891EC-4501-44ED-A8C8-B11B6DB767AB}"/>
          </ac:spMkLst>
        </pc:spChg>
        <pc:picChg chg="add del mod">
          <ac:chgData name="Leonardo Napoleón Arévalo Rivera" userId="5669daf3-2753-4103-a704-375a62ee1bb0" providerId="ADAL" clId="{F8EE2769-D805-634F-B707-4EC299434EBA}" dt="2024-05-10T21:16:54.550" v="162" actId="478"/>
          <ac:picMkLst>
            <pc:docMk/>
            <pc:sldMk cId="2761573354" sldId="4169"/>
            <ac:picMk id="2" creationId="{6F213EB2-D4AC-2750-16BD-8B52FE3302A3}"/>
          </ac:picMkLst>
        </pc:picChg>
        <pc:picChg chg="del">
          <ac:chgData name="Leonardo Napoleón Arévalo Rivera" userId="5669daf3-2753-4103-a704-375a62ee1bb0" providerId="ADAL" clId="{F8EE2769-D805-634F-B707-4EC299434EBA}" dt="2024-05-10T21:10:05.799" v="67" actId="478"/>
          <ac:picMkLst>
            <pc:docMk/>
            <pc:sldMk cId="2761573354" sldId="4169"/>
            <ac:picMk id="4" creationId="{2CC71E39-61BF-9E43-9E8E-23E3C0B28F3C}"/>
          </ac:picMkLst>
        </pc:picChg>
        <pc:picChg chg="add del mod">
          <ac:chgData name="Leonardo Napoleón Arévalo Rivera" userId="5669daf3-2753-4103-a704-375a62ee1bb0" providerId="ADAL" clId="{F8EE2769-D805-634F-B707-4EC299434EBA}" dt="2024-05-10T21:16:52.244" v="161" actId="478"/>
          <ac:picMkLst>
            <pc:docMk/>
            <pc:sldMk cId="2761573354" sldId="4169"/>
            <ac:picMk id="6" creationId="{67F2DA73-2D7C-D942-4AF3-073FEBB87E12}"/>
          </ac:picMkLst>
        </pc:picChg>
        <pc:picChg chg="add mod">
          <ac:chgData name="Leonardo Napoleón Arévalo Rivera" userId="5669daf3-2753-4103-a704-375a62ee1bb0" providerId="ADAL" clId="{F8EE2769-D805-634F-B707-4EC299434EBA}" dt="2024-05-10T21:16:54.984" v="163"/>
          <ac:picMkLst>
            <pc:docMk/>
            <pc:sldMk cId="2761573354" sldId="4169"/>
            <ac:picMk id="7" creationId="{0C07595C-B8CF-4F62-0E7B-0B466A126FF8}"/>
          </ac:picMkLst>
        </pc:picChg>
      </pc:sldChg>
      <pc:sldChg chg="addSp delSp modSp mod">
        <pc:chgData name="Leonardo Napoleón Arévalo Rivera" userId="5669daf3-2753-4103-a704-375a62ee1bb0" providerId="ADAL" clId="{F8EE2769-D805-634F-B707-4EC299434EBA}" dt="2024-05-10T21:15:50.359" v="132" actId="1076"/>
        <pc:sldMkLst>
          <pc:docMk/>
          <pc:sldMk cId="2196637873" sldId="4170"/>
        </pc:sldMkLst>
        <pc:picChg chg="add del mod">
          <ac:chgData name="Leonardo Napoleón Arévalo Rivera" userId="5669daf3-2753-4103-a704-375a62ee1bb0" providerId="ADAL" clId="{F8EE2769-D805-634F-B707-4EC299434EBA}" dt="2024-05-10T21:15:43.581" v="130" actId="478"/>
          <ac:picMkLst>
            <pc:docMk/>
            <pc:sldMk cId="2196637873" sldId="4170"/>
            <ac:picMk id="2" creationId="{CA8B85FB-B9D9-EB08-F948-2BB6AB98CC08}"/>
          </ac:picMkLst>
        </pc:picChg>
        <pc:picChg chg="add mod">
          <ac:chgData name="Leonardo Napoleón Arévalo Rivera" userId="5669daf3-2753-4103-a704-375a62ee1bb0" providerId="ADAL" clId="{F8EE2769-D805-634F-B707-4EC299434EBA}" dt="2024-05-10T21:15:50.359" v="132" actId="1076"/>
          <ac:picMkLst>
            <pc:docMk/>
            <pc:sldMk cId="2196637873" sldId="4170"/>
            <ac:picMk id="5" creationId="{8835AD5A-2D9C-4408-1F63-1A11B9F20684}"/>
          </ac:picMkLst>
        </pc:picChg>
        <pc:picChg chg="del">
          <ac:chgData name="Leonardo Napoleón Arévalo Rivera" userId="5669daf3-2753-4103-a704-375a62ee1bb0" providerId="ADAL" clId="{F8EE2769-D805-634F-B707-4EC299434EBA}" dt="2024-05-10T21:08:47.233" v="40" actId="478"/>
          <ac:picMkLst>
            <pc:docMk/>
            <pc:sldMk cId="2196637873" sldId="4170"/>
            <ac:picMk id="3074" creationId="{AE53EDE8-B568-37EA-32A1-6801F16DB875}"/>
          </ac:picMkLst>
        </pc:picChg>
      </pc:sldChg>
      <pc:sldChg chg="addSp delSp modSp mod">
        <pc:chgData name="Leonardo Napoleón Arévalo Rivera" userId="5669daf3-2753-4103-a704-375a62ee1bb0" providerId="ADAL" clId="{F8EE2769-D805-634F-B707-4EC299434EBA}" dt="2024-05-10T21:15:57.175" v="136"/>
        <pc:sldMkLst>
          <pc:docMk/>
          <pc:sldMk cId="785545164" sldId="4171"/>
        </pc:sldMkLst>
        <pc:picChg chg="del">
          <ac:chgData name="Leonardo Napoleón Arévalo Rivera" userId="5669daf3-2753-4103-a704-375a62ee1bb0" providerId="ADAL" clId="{F8EE2769-D805-634F-B707-4EC299434EBA}" dt="2024-05-10T21:08:51.708" v="42" actId="478"/>
          <ac:picMkLst>
            <pc:docMk/>
            <pc:sldMk cId="785545164" sldId="4171"/>
            <ac:picMk id="2" creationId="{E37A806F-0B50-764B-305B-BD8C64E19E2F}"/>
          </ac:picMkLst>
        </pc:picChg>
        <pc:picChg chg="add del mod">
          <ac:chgData name="Leonardo Napoleón Arévalo Rivera" userId="5669daf3-2753-4103-a704-375a62ee1bb0" providerId="ADAL" clId="{F8EE2769-D805-634F-B707-4EC299434EBA}" dt="2024-05-10T21:15:56.867" v="135" actId="478"/>
          <ac:picMkLst>
            <pc:docMk/>
            <pc:sldMk cId="785545164" sldId="4171"/>
            <ac:picMk id="4" creationId="{F3C7A1DA-8DE7-34CA-41D4-36A152DDE94A}"/>
          </ac:picMkLst>
        </pc:picChg>
        <pc:picChg chg="add mod">
          <ac:chgData name="Leonardo Napoleón Arévalo Rivera" userId="5669daf3-2753-4103-a704-375a62ee1bb0" providerId="ADAL" clId="{F8EE2769-D805-634F-B707-4EC299434EBA}" dt="2024-05-10T21:15:57.175" v="136"/>
          <ac:picMkLst>
            <pc:docMk/>
            <pc:sldMk cId="785545164" sldId="4171"/>
            <ac:picMk id="6" creationId="{7CCDD07D-3B3A-2C13-CF29-FFBEB7C084AB}"/>
          </ac:picMkLst>
        </pc:picChg>
      </pc:sldChg>
      <pc:sldChg chg="addSp delSp modSp mod">
        <pc:chgData name="Leonardo Napoleón Arévalo Rivera" userId="5669daf3-2753-4103-a704-375a62ee1bb0" providerId="ADAL" clId="{F8EE2769-D805-634F-B707-4EC299434EBA}" dt="2024-05-10T21:16:00.141" v="138"/>
        <pc:sldMkLst>
          <pc:docMk/>
          <pc:sldMk cId="3045379742" sldId="4173"/>
        </pc:sldMkLst>
        <pc:picChg chg="del">
          <ac:chgData name="Leonardo Napoleón Arévalo Rivera" userId="5669daf3-2753-4103-a704-375a62ee1bb0" providerId="ADAL" clId="{F8EE2769-D805-634F-B707-4EC299434EBA}" dt="2024-05-10T21:08:53.415" v="43" actId="478"/>
          <ac:picMkLst>
            <pc:docMk/>
            <pc:sldMk cId="3045379742" sldId="4173"/>
            <ac:picMk id="2" creationId="{C0DE685F-8125-033B-017C-948161AA8BAA}"/>
          </ac:picMkLst>
        </pc:picChg>
        <pc:picChg chg="add del mod">
          <ac:chgData name="Leonardo Napoleón Arévalo Rivera" userId="5669daf3-2753-4103-a704-375a62ee1bb0" providerId="ADAL" clId="{F8EE2769-D805-634F-B707-4EC299434EBA}" dt="2024-05-10T21:15:59.860" v="137" actId="478"/>
          <ac:picMkLst>
            <pc:docMk/>
            <pc:sldMk cId="3045379742" sldId="4173"/>
            <ac:picMk id="4" creationId="{7FB47727-6B5D-F51F-16CF-E1E657E1BE9F}"/>
          </ac:picMkLst>
        </pc:picChg>
        <pc:picChg chg="add mod">
          <ac:chgData name="Leonardo Napoleón Arévalo Rivera" userId="5669daf3-2753-4103-a704-375a62ee1bb0" providerId="ADAL" clId="{F8EE2769-D805-634F-B707-4EC299434EBA}" dt="2024-05-10T21:16:00.141" v="138"/>
          <ac:picMkLst>
            <pc:docMk/>
            <pc:sldMk cId="3045379742" sldId="4173"/>
            <ac:picMk id="6" creationId="{A2C09B88-08A6-DA3A-11AC-82576AB8900E}"/>
          </ac:picMkLst>
        </pc:picChg>
      </pc:sldChg>
      <pc:sldChg chg="addSp delSp modSp mod">
        <pc:chgData name="Leonardo Napoleón Arévalo Rivera" userId="5669daf3-2753-4103-a704-375a62ee1bb0" providerId="ADAL" clId="{F8EE2769-D805-634F-B707-4EC299434EBA}" dt="2024-05-10T21:16:21.384" v="147"/>
        <pc:sldMkLst>
          <pc:docMk/>
          <pc:sldMk cId="1808670125" sldId="4176"/>
        </pc:sldMkLst>
        <pc:picChg chg="del">
          <ac:chgData name="Leonardo Napoleón Arévalo Rivera" userId="5669daf3-2753-4103-a704-375a62ee1bb0" providerId="ADAL" clId="{F8EE2769-D805-634F-B707-4EC299434EBA}" dt="2024-05-10T21:09:11.144" v="49" actId="478"/>
          <ac:picMkLst>
            <pc:docMk/>
            <pc:sldMk cId="1808670125" sldId="4176"/>
            <ac:picMk id="2" creationId="{0F85BD12-B43B-DE6B-B3AA-CA89EE1B96F7}"/>
          </ac:picMkLst>
        </pc:picChg>
        <pc:picChg chg="add del mod">
          <ac:chgData name="Leonardo Napoleón Arévalo Rivera" userId="5669daf3-2753-4103-a704-375a62ee1bb0" providerId="ADAL" clId="{F8EE2769-D805-634F-B707-4EC299434EBA}" dt="2024-05-10T21:16:21.102" v="146" actId="478"/>
          <ac:picMkLst>
            <pc:docMk/>
            <pc:sldMk cId="1808670125" sldId="4176"/>
            <ac:picMk id="4" creationId="{D2A4ABB2-BA3F-BB66-CEA4-031D59ABABF0}"/>
          </ac:picMkLst>
        </pc:picChg>
        <pc:picChg chg="add mod">
          <ac:chgData name="Leonardo Napoleón Arévalo Rivera" userId="5669daf3-2753-4103-a704-375a62ee1bb0" providerId="ADAL" clId="{F8EE2769-D805-634F-B707-4EC299434EBA}" dt="2024-05-10T21:16:21.384" v="147"/>
          <ac:picMkLst>
            <pc:docMk/>
            <pc:sldMk cId="1808670125" sldId="4176"/>
            <ac:picMk id="7" creationId="{54412491-9729-8CFE-1577-B138B9A3FBA4}"/>
          </ac:picMkLst>
        </pc:picChg>
      </pc:sldChg>
      <pc:sldChg chg="addSp delSp modSp mod">
        <pc:chgData name="Leonardo Napoleón Arévalo Rivera" userId="5669daf3-2753-4103-a704-375a62ee1bb0" providerId="ADAL" clId="{F8EE2769-D805-634F-B707-4EC299434EBA}" dt="2024-05-10T21:16:10.586" v="143"/>
        <pc:sldMkLst>
          <pc:docMk/>
          <pc:sldMk cId="2170306592" sldId="4184"/>
        </pc:sldMkLst>
        <pc:picChg chg="del">
          <ac:chgData name="Leonardo Napoleón Arévalo Rivera" userId="5669daf3-2753-4103-a704-375a62ee1bb0" providerId="ADAL" clId="{F8EE2769-D805-634F-B707-4EC299434EBA}" dt="2024-05-10T21:08:58.569" v="45" actId="478"/>
          <ac:picMkLst>
            <pc:docMk/>
            <pc:sldMk cId="2170306592" sldId="4184"/>
            <ac:picMk id="2" creationId="{A486E2EF-E23B-48DB-039B-3BD09AB56AB2}"/>
          </ac:picMkLst>
        </pc:picChg>
        <pc:picChg chg="add del mod">
          <ac:chgData name="Leonardo Napoleón Arévalo Rivera" userId="5669daf3-2753-4103-a704-375a62ee1bb0" providerId="ADAL" clId="{F8EE2769-D805-634F-B707-4EC299434EBA}" dt="2024-05-10T21:16:10.328" v="142" actId="478"/>
          <ac:picMkLst>
            <pc:docMk/>
            <pc:sldMk cId="2170306592" sldId="4184"/>
            <ac:picMk id="3" creationId="{81CFA34A-7520-BD9F-F380-EB722AF08DAE}"/>
          </ac:picMkLst>
        </pc:picChg>
        <pc:picChg chg="add mod">
          <ac:chgData name="Leonardo Napoleón Arévalo Rivera" userId="5669daf3-2753-4103-a704-375a62ee1bb0" providerId="ADAL" clId="{F8EE2769-D805-634F-B707-4EC299434EBA}" dt="2024-05-10T21:16:10.586" v="143"/>
          <ac:picMkLst>
            <pc:docMk/>
            <pc:sldMk cId="2170306592" sldId="4184"/>
            <ac:picMk id="6" creationId="{4485B758-0A05-B21C-F0BE-2E1D09AF9C2E}"/>
          </ac:picMkLst>
        </pc:picChg>
      </pc:sldChg>
      <pc:sldChg chg="addSp delSp modSp mod">
        <pc:chgData name="Leonardo Napoleón Arévalo Rivera" userId="5669daf3-2753-4103-a704-375a62ee1bb0" providerId="ADAL" clId="{F8EE2769-D805-634F-B707-4EC299434EBA}" dt="2024-05-10T21:16:13.808" v="145"/>
        <pc:sldMkLst>
          <pc:docMk/>
          <pc:sldMk cId="897699088" sldId="4185"/>
        </pc:sldMkLst>
        <pc:picChg chg="del">
          <ac:chgData name="Leonardo Napoleón Arévalo Rivera" userId="5669daf3-2753-4103-a704-375a62ee1bb0" providerId="ADAL" clId="{F8EE2769-D805-634F-B707-4EC299434EBA}" dt="2024-05-10T21:09:01.163" v="46" actId="478"/>
          <ac:picMkLst>
            <pc:docMk/>
            <pc:sldMk cId="897699088" sldId="4185"/>
            <ac:picMk id="2" creationId="{08248128-BC43-BDFB-101A-0E6B0CE34329}"/>
          </ac:picMkLst>
        </pc:picChg>
        <pc:picChg chg="add del mod">
          <ac:chgData name="Leonardo Napoleón Arévalo Rivera" userId="5669daf3-2753-4103-a704-375a62ee1bb0" providerId="ADAL" clId="{F8EE2769-D805-634F-B707-4EC299434EBA}" dt="2024-05-10T21:16:13.516" v="144" actId="478"/>
          <ac:picMkLst>
            <pc:docMk/>
            <pc:sldMk cId="897699088" sldId="4185"/>
            <ac:picMk id="4" creationId="{6530F4B9-2541-4A5A-BA66-7966AAE01687}"/>
          </ac:picMkLst>
        </pc:picChg>
        <pc:picChg chg="add mod">
          <ac:chgData name="Leonardo Napoleón Arévalo Rivera" userId="5669daf3-2753-4103-a704-375a62ee1bb0" providerId="ADAL" clId="{F8EE2769-D805-634F-B707-4EC299434EBA}" dt="2024-05-10T21:16:13.808" v="145"/>
          <ac:picMkLst>
            <pc:docMk/>
            <pc:sldMk cId="897699088" sldId="4185"/>
            <ac:picMk id="7" creationId="{86F877AE-397C-7215-7739-8672E2DC973F}"/>
          </ac:picMkLst>
        </pc:picChg>
      </pc:sldChg>
      <pc:sldChg chg="addSp delSp modSp">
        <pc:chgData name="Leonardo Napoleón Arévalo Rivera" userId="5669daf3-2753-4103-a704-375a62ee1bb0" providerId="ADAL" clId="{F8EE2769-D805-634F-B707-4EC299434EBA}" dt="2024-05-10T21:11:43.490" v="92"/>
        <pc:sldMkLst>
          <pc:docMk/>
          <pc:sldMk cId="3697422103" sldId="4187"/>
        </pc:sldMkLst>
        <pc:picChg chg="del">
          <ac:chgData name="Leonardo Napoleón Arévalo Rivera" userId="5669daf3-2753-4103-a704-375a62ee1bb0" providerId="ADAL" clId="{F8EE2769-D805-634F-B707-4EC299434EBA}" dt="2024-05-10T21:09:08.333" v="48" actId="478"/>
          <ac:picMkLst>
            <pc:docMk/>
            <pc:sldMk cId="3697422103" sldId="4187"/>
            <ac:picMk id="2" creationId="{36E255E3-801F-384A-C074-DE9A4C4477DA}"/>
          </ac:picMkLst>
        </pc:picChg>
        <pc:picChg chg="add mod">
          <ac:chgData name="Leonardo Napoleón Arévalo Rivera" userId="5669daf3-2753-4103-a704-375a62ee1bb0" providerId="ADAL" clId="{F8EE2769-D805-634F-B707-4EC299434EBA}" dt="2024-05-10T21:11:43.490" v="92"/>
          <ac:picMkLst>
            <pc:docMk/>
            <pc:sldMk cId="3697422103" sldId="4187"/>
            <ac:picMk id="4" creationId="{FE8F7EB5-2166-91DB-8542-F5DB9A0BDAC6}"/>
          </ac:picMkLst>
        </pc:picChg>
      </pc:sldChg>
      <pc:sldChg chg="addSp delSp modSp">
        <pc:chgData name="Leonardo Napoleón Arévalo Rivera" userId="5669daf3-2753-4103-a704-375a62ee1bb0" providerId="ADAL" clId="{F8EE2769-D805-634F-B707-4EC299434EBA}" dt="2024-05-10T21:11:47.593" v="94"/>
        <pc:sldMkLst>
          <pc:docMk/>
          <pc:sldMk cId="176296272" sldId="4188"/>
        </pc:sldMkLst>
        <pc:picChg chg="add mod">
          <ac:chgData name="Leonardo Napoleón Arévalo Rivera" userId="5669daf3-2753-4103-a704-375a62ee1bb0" providerId="ADAL" clId="{F8EE2769-D805-634F-B707-4EC299434EBA}" dt="2024-05-10T21:11:47.593" v="94"/>
          <ac:picMkLst>
            <pc:docMk/>
            <pc:sldMk cId="176296272" sldId="4188"/>
            <ac:picMk id="2" creationId="{D55EB215-DBFA-C4D9-A8A9-6825CAB04DE7}"/>
          </ac:picMkLst>
        </pc:picChg>
        <pc:picChg chg="del">
          <ac:chgData name="Leonardo Napoleón Arévalo Rivera" userId="5669daf3-2753-4103-a704-375a62ee1bb0" providerId="ADAL" clId="{F8EE2769-D805-634F-B707-4EC299434EBA}" dt="2024-05-10T21:09:15.899" v="52" actId="478"/>
          <ac:picMkLst>
            <pc:docMk/>
            <pc:sldMk cId="176296272" sldId="4188"/>
            <ac:picMk id="4" creationId="{4DEC1A14-03FB-1302-6D5A-DB5063EB1C53}"/>
          </ac:picMkLst>
        </pc:picChg>
      </pc:sldChg>
      <pc:sldChg chg="addSp delSp modSp del mod">
        <pc:chgData name="Leonardo Napoleón Arévalo Rivera" userId="5669daf3-2753-4103-a704-375a62ee1bb0" providerId="ADAL" clId="{F8EE2769-D805-634F-B707-4EC299434EBA}" dt="2024-05-15T15:01:15.717" v="223" actId="2696"/>
        <pc:sldMkLst>
          <pc:docMk/>
          <pc:sldMk cId="2989874033" sldId="4189"/>
        </pc:sldMkLst>
        <pc:picChg chg="add del mod">
          <ac:chgData name="Leonardo Napoleón Arévalo Rivera" userId="5669daf3-2753-4103-a704-375a62ee1bb0" providerId="ADAL" clId="{F8EE2769-D805-634F-B707-4EC299434EBA}" dt="2024-05-10T21:15:53.451" v="133" actId="478"/>
          <ac:picMkLst>
            <pc:docMk/>
            <pc:sldMk cId="2989874033" sldId="4189"/>
            <ac:picMk id="2" creationId="{A1DBA6F3-8F02-416F-9AD7-964DC4BFEA8C}"/>
          </ac:picMkLst>
        </pc:picChg>
        <pc:picChg chg="add mod">
          <ac:chgData name="Leonardo Napoleón Arévalo Rivera" userId="5669daf3-2753-4103-a704-375a62ee1bb0" providerId="ADAL" clId="{F8EE2769-D805-634F-B707-4EC299434EBA}" dt="2024-05-10T21:15:53.792" v="134"/>
          <ac:picMkLst>
            <pc:docMk/>
            <pc:sldMk cId="2989874033" sldId="4189"/>
            <ac:picMk id="7" creationId="{05701621-F73E-ABB3-1CFA-136D02C3C7DA}"/>
          </ac:picMkLst>
        </pc:picChg>
        <pc:picChg chg="del">
          <ac:chgData name="Leonardo Napoleón Arévalo Rivera" userId="5669daf3-2753-4103-a704-375a62ee1bb0" providerId="ADAL" clId="{F8EE2769-D805-634F-B707-4EC299434EBA}" dt="2024-05-10T21:08:49.446" v="41" actId="478"/>
          <ac:picMkLst>
            <pc:docMk/>
            <pc:sldMk cId="2989874033" sldId="4189"/>
            <ac:picMk id="12" creationId="{EE7053FD-F88C-CD13-ECA2-AB292067322F}"/>
          </ac:picMkLst>
        </pc:picChg>
      </pc:sldChg>
      <pc:sldChg chg="addSp delSp modSp add">
        <pc:chgData name="Leonardo Napoleón Arévalo Rivera" userId="5669daf3-2753-4103-a704-375a62ee1bb0" providerId="ADAL" clId="{F8EE2769-D805-634F-B707-4EC299434EBA}" dt="2024-05-10T21:12:16.445" v="105"/>
        <pc:sldMkLst>
          <pc:docMk/>
          <pc:sldMk cId="4017766043" sldId="4193"/>
        </pc:sldMkLst>
        <pc:picChg chg="add mod">
          <ac:chgData name="Leonardo Napoleón Arévalo Rivera" userId="5669daf3-2753-4103-a704-375a62ee1bb0" providerId="ADAL" clId="{F8EE2769-D805-634F-B707-4EC299434EBA}" dt="2024-05-10T21:12:16.445" v="105"/>
          <ac:picMkLst>
            <pc:docMk/>
            <pc:sldMk cId="4017766043" sldId="4193"/>
            <ac:picMk id="2" creationId="{FEACD82C-30EB-A97E-299C-3A61F115DAFD}"/>
          </ac:picMkLst>
        </pc:picChg>
        <pc:picChg chg="del">
          <ac:chgData name="Leonardo Napoleón Arévalo Rivera" userId="5669daf3-2753-4103-a704-375a62ee1bb0" providerId="ADAL" clId="{F8EE2769-D805-634F-B707-4EC299434EBA}" dt="2024-05-10T21:10:07.960" v="68" actId="478"/>
          <ac:picMkLst>
            <pc:docMk/>
            <pc:sldMk cId="4017766043" sldId="4193"/>
            <ac:picMk id="5" creationId="{E5DFDF36-12D3-970F-C006-824BBD503135}"/>
          </ac:picMkLst>
        </pc:picChg>
      </pc:sldChg>
      <pc:sldChg chg="addSp delSp modSp add">
        <pc:chgData name="Leonardo Napoleón Arévalo Rivera" userId="5669daf3-2753-4103-a704-375a62ee1bb0" providerId="ADAL" clId="{F8EE2769-D805-634F-B707-4EC299434EBA}" dt="2024-05-10T21:12:19.985" v="106"/>
        <pc:sldMkLst>
          <pc:docMk/>
          <pc:sldMk cId="1171283687" sldId="4194"/>
        </pc:sldMkLst>
        <pc:picChg chg="add mod">
          <ac:chgData name="Leonardo Napoleón Arévalo Rivera" userId="5669daf3-2753-4103-a704-375a62ee1bb0" providerId="ADAL" clId="{F8EE2769-D805-634F-B707-4EC299434EBA}" dt="2024-05-10T21:12:19.985" v="106"/>
          <ac:picMkLst>
            <pc:docMk/>
            <pc:sldMk cId="1171283687" sldId="4194"/>
            <ac:picMk id="2" creationId="{AAFCAE6C-329B-76AA-0670-96FAB95E7A02}"/>
          </ac:picMkLst>
        </pc:picChg>
        <pc:picChg chg="del">
          <ac:chgData name="Leonardo Napoleón Arévalo Rivera" userId="5669daf3-2753-4103-a704-375a62ee1bb0" providerId="ADAL" clId="{F8EE2769-D805-634F-B707-4EC299434EBA}" dt="2024-05-10T21:10:12.324" v="69" actId="478"/>
          <ac:picMkLst>
            <pc:docMk/>
            <pc:sldMk cId="1171283687" sldId="4194"/>
            <ac:picMk id="5" creationId="{E5DFDF36-12D3-970F-C006-824BBD503135}"/>
          </ac:picMkLst>
        </pc:picChg>
      </pc:sldChg>
      <pc:sldChg chg="addSp delSp modSp add">
        <pc:chgData name="Leonardo Napoleón Arévalo Rivera" userId="5669daf3-2753-4103-a704-375a62ee1bb0" providerId="ADAL" clId="{F8EE2769-D805-634F-B707-4EC299434EBA}" dt="2024-05-10T21:12:21.624" v="107"/>
        <pc:sldMkLst>
          <pc:docMk/>
          <pc:sldMk cId="1764359665" sldId="4196"/>
        </pc:sldMkLst>
        <pc:picChg chg="add mod">
          <ac:chgData name="Leonardo Napoleón Arévalo Rivera" userId="5669daf3-2753-4103-a704-375a62ee1bb0" providerId="ADAL" clId="{F8EE2769-D805-634F-B707-4EC299434EBA}" dt="2024-05-10T21:12:21.624" v="107"/>
          <ac:picMkLst>
            <pc:docMk/>
            <pc:sldMk cId="1764359665" sldId="4196"/>
            <ac:picMk id="2" creationId="{A18A6376-AA0A-56A2-1BC3-283C12E2F543}"/>
          </ac:picMkLst>
        </pc:picChg>
        <pc:picChg chg="del mod">
          <ac:chgData name="Leonardo Napoleón Arévalo Rivera" userId="5669daf3-2753-4103-a704-375a62ee1bb0" providerId="ADAL" clId="{F8EE2769-D805-634F-B707-4EC299434EBA}" dt="2024-05-10T21:10:15.224" v="71" actId="478"/>
          <ac:picMkLst>
            <pc:docMk/>
            <pc:sldMk cId="1764359665" sldId="4196"/>
            <ac:picMk id="5" creationId="{E5DFDF36-12D3-970F-C006-824BBD503135}"/>
          </ac:picMkLst>
        </pc:picChg>
      </pc:sldChg>
      <pc:sldChg chg="addSp delSp modSp add">
        <pc:chgData name="Leonardo Napoleón Arévalo Rivera" userId="5669daf3-2753-4103-a704-375a62ee1bb0" providerId="ADAL" clId="{F8EE2769-D805-634F-B707-4EC299434EBA}" dt="2024-05-10T21:12:23.692" v="108"/>
        <pc:sldMkLst>
          <pc:docMk/>
          <pc:sldMk cId="3066598591" sldId="4197"/>
        </pc:sldMkLst>
        <pc:picChg chg="add mod">
          <ac:chgData name="Leonardo Napoleón Arévalo Rivera" userId="5669daf3-2753-4103-a704-375a62ee1bb0" providerId="ADAL" clId="{F8EE2769-D805-634F-B707-4EC299434EBA}" dt="2024-05-10T21:12:23.692" v="108"/>
          <ac:picMkLst>
            <pc:docMk/>
            <pc:sldMk cId="3066598591" sldId="4197"/>
            <ac:picMk id="2" creationId="{7F295607-EBA0-CDBD-3854-BC4D245FBFA4}"/>
          </ac:picMkLst>
        </pc:picChg>
        <pc:picChg chg="del">
          <ac:chgData name="Leonardo Napoleón Arévalo Rivera" userId="5669daf3-2753-4103-a704-375a62ee1bb0" providerId="ADAL" clId="{F8EE2769-D805-634F-B707-4EC299434EBA}" dt="2024-05-10T21:10:18.127" v="72" actId="478"/>
          <ac:picMkLst>
            <pc:docMk/>
            <pc:sldMk cId="3066598591" sldId="4197"/>
            <ac:picMk id="5" creationId="{E5DFDF36-12D3-970F-C006-824BBD503135}"/>
          </ac:picMkLst>
        </pc:picChg>
      </pc:sldChg>
      <pc:sldChg chg="addSp delSp modSp add">
        <pc:chgData name="Leonardo Napoleón Arévalo Rivera" userId="5669daf3-2753-4103-a704-375a62ee1bb0" providerId="ADAL" clId="{F8EE2769-D805-634F-B707-4EC299434EBA}" dt="2024-05-10T21:12:25.837" v="109"/>
        <pc:sldMkLst>
          <pc:docMk/>
          <pc:sldMk cId="586237008" sldId="4198"/>
        </pc:sldMkLst>
        <pc:picChg chg="add mod">
          <ac:chgData name="Leonardo Napoleón Arévalo Rivera" userId="5669daf3-2753-4103-a704-375a62ee1bb0" providerId="ADAL" clId="{F8EE2769-D805-634F-B707-4EC299434EBA}" dt="2024-05-10T21:12:25.837" v="109"/>
          <ac:picMkLst>
            <pc:docMk/>
            <pc:sldMk cId="586237008" sldId="4198"/>
            <ac:picMk id="2" creationId="{20ADF8EC-3E35-8607-6310-2CF00E7B5228}"/>
          </ac:picMkLst>
        </pc:picChg>
        <pc:picChg chg="del">
          <ac:chgData name="Leonardo Napoleón Arévalo Rivera" userId="5669daf3-2753-4103-a704-375a62ee1bb0" providerId="ADAL" clId="{F8EE2769-D805-634F-B707-4EC299434EBA}" dt="2024-05-10T21:10:21.165" v="73" actId="478"/>
          <ac:picMkLst>
            <pc:docMk/>
            <pc:sldMk cId="586237008" sldId="4198"/>
            <ac:picMk id="5" creationId="{E5DFDF36-12D3-970F-C006-824BBD503135}"/>
          </ac:picMkLst>
        </pc:picChg>
      </pc:sldChg>
      <pc:sldChg chg="addSp delSp modSp add">
        <pc:chgData name="Leonardo Napoleón Arévalo Rivera" userId="5669daf3-2753-4103-a704-375a62ee1bb0" providerId="ADAL" clId="{F8EE2769-D805-634F-B707-4EC299434EBA}" dt="2024-05-10T21:12:28.287" v="110"/>
        <pc:sldMkLst>
          <pc:docMk/>
          <pc:sldMk cId="2328560026" sldId="4199"/>
        </pc:sldMkLst>
        <pc:picChg chg="add mod">
          <ac:chgData name="Leonardo Napoleón Arévalo Rivera" userId="5669daf3-2753-4103-a704-375a62ee1bb0" providerId="ADAL" clId="{F8EE2769-D805-634F-B707-4EC299434EBA}" dt="2024-05-10T21:12:28.287" v="110"/>
          <ac:picMkLst>
            <pc:docMk/>
            <pc:sldMk cId="2328560026" sldId="4199"/>
            <ac:picMk id="3" creationId="{DC047F8E-75D2-2A76-B005-256C9CEB2008}"/>
          </ac:picMkLst>
        </pc:picChg>
        <pc:picChg chg="del">
          <ac:chgData name="Leonardo Napoleón Arévalo Rivera" userId="5669daf3-2753-4103-a704-375a62ee1bb0" providerId="ADAL" clId="{F8EE2769-D805-634F-B707-4EC299434EBA}" dt="2024-05-10T21:10:23.800" v="74" actId="478"/>
          <ac:picMkLst>
            <pc:docMk/>
            <pc:sldMk cId="2328560026" sldId="4199"/>
            <ac:picMk id="5" creationId="{E5DFDF36-12D3-970F-C006-824BBD503135}"/>
          </ac:picMkLst>
        </pc:picChg>
      </pc:sldChg>
      <pc:sldChg chg="addSp delSp modSp add">
        <pc:chgData name="Leonardo Napoleón Arévalo Rivera" userId="5669daf3-2753-4103-a704-375a62ee1bb0" providerId="ADAL" clId="{F8EE2769-D805-634F-B707-4EC299434EBA}" dt="2024-05-10T21:12:30.711" v="111"/>
        <pc:sldMkLst>
          <pc:docMk/>
          <pc:sldMk cId="4058556172" sldId="4200"/>
        </pc:sldMkLst>
        <pc:picChg chg="add mod">
          <ac:chgData name="Leonardo Napoleón Arévalo Rivera" userId="5669daf3-2753-4103-a704-375a62ee1bb0" providerId="ADAL" clId="{F8EE2769-D805-634F-B707-4EC299434EBA}" dt="2024-05-10T21:12:30.711" v="111"/>
          <ac:picMkLst>
            <pc:docMk/>
            <pc:sldMk cId="4058556172" sldId="4200"/>
            <ac:picMk id="2" creationId="{88C30A54-068B-74A1-791A-7A960B844873}"/>
          </ac:picMkLst>
        </pc:picChg>
        <pc:picChg chg="del">
          <ac:chgData name="Leonardo Napoleón Arévalo Rivera" userId="5669daf3-2753-4103-a704-375a62ee1bb0" providerId="ADAL" clId="{F8EE2769-D805-634F-B707-4EC299434EBA}" dt="2024-05-10T21:10:26.611" v="75" actId="478"/>
          <ac:picMkLst>
            <pc:docMk/>
            <pc:sldMk cId="4058556172" sldId="4200"/>
            <ac:picMk id="5" creationId="{E5DFDF36-12D3-970F-C006-824BBD503135}"/>
          </ac:picMkLst>
        </pc:picChg>
      </pc:sldChg>
      <pc:sldChg chg="new del">
        <pc:chgData name="Leonardo Napoleón Arévalo Rivera" userId="5669daf3-2753-4103-a704-375a62ee1bb0" providerId="ADAL" clId="{F8EE2769-D805-634F-B707-4EC299434EBA}" dt="2024-05-15T15:02:51.702" v="252" actId="2696"/>
        <pc:sldMkLst>
          <pc:docMk/>
          <pc:sldMk cId="800174864" sldId="4201"/>
        </pc:sldMkLst>
      </pc:sldChg>
      <pc:sldChg chg="addSp delSp modSp add mod">
        <pc:chgData name="Leonardo Napoleón Arévalo Rivera" userId="5669daf3-2753-4103-a704-375a62ee1bb0" providerId="ADAL" clId="{F8EE2769-D805-634F-B707-4EC299434EBA}" dt="2024-05-15T15:12:19.931" v="465" actId="1076"/>
        <pc:sldMkLst>
          <pc:docMk/>
          <pc:sldMk cId="1063854222" sldId="4202"/>
        </pc:sldMkLst>
        <pc:spChg chg="add mod">
          <ac:chgData name="Leonardo Napoleón Arévalo Rivera" userId="5669daf3-2753-4103-a704-375a62ee1bb0" providerId="ADAL" clId="{F8EE2769-D805-634F-B707-4EC299434EBA}" dt="2024-05-15T15:12:19.931" v="465" actId="1076"/>
          <ac:spMkLst>
            <pc:docMk/>
            <pc:sldMk cId="1063854222" sldId="4202"/>
            <ac:spMk id="6" creationId="{A171446B-91C4-AAE0-E19B-E006FBF08C51}"/>
          </ac:spMkLst>
        </pc:spChg>
        <pc:spChg chg="mod">
          <ac:chgData name="Leonardo Napoleón Arévalo Rivera" userId="5669daf3-2753-4103-a704-375a62ee1bb0" providerId="ADAL" clId="{F8EE2769-D805-634F-B707-4EC299434EBA}" dt="2024-05-15T15:03:42.814" v="275" actId="20577"/>
          <ac:spMkLst>
            <pc:docMk/>
            <pc:sldMk cId="1063854222" sldId="4202"/>
            <ac:spMk id="14" creationId="{23FB6DCE-9925-210D-1621-E46BA8EE2D88}"/>
          </ac:spMkLst>
        </pc:spChg>
        <pc:spChg chg="mod">
          <ac:chgData name="Leonardo Napoleón Arévalo Rivera" userId="5669daf3-2753-4103-a704-375a62ee1bb0" providerId="ADAL" clId="{F8EE2769-D805-634F-B707-4EC299434EBA}" dt="2024-05-15T15:07:29.560" v="382" actId="20577"/>
          <ac:spMkLst>
            <pc:docMk/>
            <pc:sldMk cId="1063854222" sldId="4202"/>
            <ac:spMk id="15" creationId="{A6C189D2-4D2D-0382-BF21-7838D1499C1F}"/>
          </ac:spMkLst>
        </pc:spChg>
        <pc:spChg chg="del mod">
          <ac:chgData name="Leonardo Napoleón Arévalo Rivera" userId="5669daf3-2753-4103-a704-375a62ee1bb0" providerId="ADAL" clId="{F8EE2769-D805-634F-B707-4EC299434EBA}" dt="2024-05-15T15:12:17.415" v="464" actId="478"/>
          <ac:spMkLst>
            <pc:docMk/>
            <pc:sldMk cId="1063854222" sldId="4202"/>
            <ac:spMk id="22" creationId="{69477923-F4DF-E9F8-7478-DEE1DD42F8A2}"/>
          </ac:spMkLst>
        </pc:spChg>
        <pc:picChg chg="del">
          <ac:chgData name="Leonardo Napoleón Arévalo Rivera" userId="5669daf3-2753-4103-a704-375a62ee1bb0" providerId="ADAL" clId="{F8EE2769-D805-634F-B707-4EC299434EBA}" dt="2024-05-15T15:05:47.045" v="312" actId="478"/>
          <ac:picMkLst>
            <pc:docMk/>
            <pc:sldMk cId="1063854222" sldId="4202"/>
            <ac:picMk id="3" creationId="{7222E9FC-279F-BE86-0098-899CC1F5AAE3}"/>
          </ac:picMkLst>
        </pc:picChg>
        <pc:picChg chg="add mod">
          <ac:chgData name="Leonardo Napoleón Arévalo Rivera" userId="5669daf3-2753-4103-a704-375a62ee1bb0" providerId="ADAL" clId="{F8EE2769-D805-634F-B707-4EC299434EBA}" dt="2024-05-15T15:03:34.826" v="265" actId="14100"/>
          <ac:picMkLst>
            <pc:docMk/>
            <pc:sldMk cId="1063854222" sldId="4202"/>
            <ac:picMk id="5" creationId="{8F0A4D35-58B6-6277-8E43-71C0BBA5C6BF}"/>
          </ac:picMkLst>
        </pc:picChg>
        <pc:picChg chg="del">
          <ac:chgData name="Leonardo Napoleón Arévalo Rivera" userId="5669daf3-2753-4103-a704-375a62ee1bb0" providerId="ADAL" clId="{F8EE2769-D805-634F-B707-4EC299434EBA}" dt="2024-05-15T15:02:53.641" v="253" actId="478"/>
          <ac:picMkLst>
            <pc:docMk/>
            <pc:sldMk cId="1063854222" sldId="4202"/>
            <ac:picMk id="12" creationId="{64C41ED8-AF39-742F-227F-B22CD4917DDB}"/>
          </ac:picMkLst>
        </pc:picChg>
        <pc:picChg chg="add del mod">
          <ac:chgData name="Leonardo Napoleón Arévalo Rivera" userId="5669daf3-2753-4103-a704-375a62ee1bb0" providerId="ADAL" clId="{F8EE2769-D805-634F-B707-4EC299434EBA}" dt="2024-05-15T15:06:03.650" v="317" actId="478"/>
          <ac:picMkLst>
            <pc:docMk/>
            <pc:sldMk cId="1063854222" sldId="4202"/>
            <ac:picMk id="1026" creationId="{91EFB6B1-F730-78CD-31FF-0CE941A0321D}"/>
          </ac:picMkLst>
        </pc:picChg>
        <pc:picChg chg="add mod">
          <ac:chgData name="Leonardo Napoleón Arévalo Rivera" userId="5669daf3-2753-4103-a704-375a62ee1bb0" providerId="ADAL" clId="{F8EE2769-D805-634F-B707-4EC299434EBA}" dt="2024-05-15T15:11:14.965" v="436" actId="1076"/>
          <ac:picMkLst>
            <pc:docMk/>
            <pc:sldMk cId="1063854222" sldId="4202"/>
            <ac:picMk id="1028" creationId="{6CE5C40D-671E-E419-5EC6-2342E41B4DA9}"/>
          </ac:picMkLst>
        </pc:picChg>
        <pc:picChg chg="add del mod">
          <ac:chgData name="Leonardo Napoleón Arévalo Rivera" userId="5669daf3-2753-4103-a704-375a62ee1bb0" providerId="ADAL" clId="{F8EE2769-D805-634F-B707-4EC299434EBA}" dt="2024-05-15T15:11:57.917" v="455" actId="21"/>
          <ac:picMkLst>
            <pc:docMk/>
            <pc:sldMk cId="1063854222" sldId="4202"/>
            <ac:picMk id="1030" creationId="{5588475F-4811-21D7-AF74-1E64CB84A5DF}"/>
          </ac:picMkLst>
        </pc:picChg>
      </pc:sldChg>
      <pc:sldChg chg="addSp modSp add">
        <pc:chgData name="Leonardo Napoleón Arévalo Rivera" userId="5669daf3-2753-4103-a704-375a62ee1bb0" providerId="ADAL" clId="{F8EE2769-D805-634F-B707-4EC299434EBA}" dt="2024-05-15T15:15:22.940" v="512"/>
        <pc:sldMkLst>
          <pc:docMk/>
          <pc:sldMk cId="3514227111" sldId="4203"/>
        </pc:sldMkLst>
        <pc:picChg chg="add mod">
          <ac:chgData name="Leonardo Napoleón Arévalo Rivera" userId="5669daf3-2753-4103-a704-375a62ee1bb0" providerId="ADAL" clId="{F8EE2769-D805-634F-B707-4EC299434EBA}" dt="2024-05-15T15:15:22.940" v="512"/>
          <ac:picMkLst>
            <pc:docMk/>
            <pc:sldMk cId="3514227111" sldId="4203"/>
            <ac:picMk id="7" creationId="{643D53E9-BD79-24CA-AF2A-584F48C7C416}"/>
          </ac:picMkLst>
        </pc:picChg>
      </pc:sldChg>
      <pc:sldChg chg="addSp delSp modSp add mod">
        <pc:chgData name="Leonardo Napoleón Arévalo Rivera" userId="5669daf3-2753-4103-a704-375a62ee1bb0" providerId="ADAL" clId="{F8EE2769-D805-634F-B707-4EC299434EBA}" dt="2024-05-15T15:12:28.783" v="474" actId="20577"/>
        <pc:sldMkLst>
          <pc:docMk/>
          <pc:sldMk cId="1973726992" sldId="4204"/>
        </pc:sldMkLst>
        <pc:spChg chg="mod">
          <ac:chgData name="Leonardo Napoleón Arévalo Rivera" userId="5669daf3-2753-4103-a704-375a62ee1bb0" providerId="ADAL" clId="{F8EE2769-D805-634F-B707-4EC299434EBA}" dt="2024-05-15T15:07:46.396" v="403" actId="20577"/>
          <ac:spMkLst>
            <pc:docMk/>
            <pc:sldMk cId="1973726992" sldId="4204"/>
            <ac:spMk id="15" creationId="{A6C189D2-4D2D-0382-BF21-7838D1499C1F}"/>
          </ac:spMkLst>
        </pc:spChg>
        <pc:spChg chg="add mod">
          <ac:chgData name="Leonardo Napoleón Arévalo Rivera" userId="5669daf3-2753-4103-a704-375a62ee1bb0" providerId="ADAL" clId="{F8EE2769-D805-634F-B707-4EC299434EBA}" dt="2024-05-15T15:12:28.783" v="474" actId="20577"/>
          <ac:spMkLst>
            <pc:docMk/>
            <pc:sldMk cId="1973726992" sldId="4204"/>
            <ac:spMk id="18" creationId="{DB8E022A-8DCD-4D82-4A97-961E04BBB894}"/>
          </ac:spMkLst>
        </pc:spChg>
        <pc:spChg chg="del mod">
          <ac:chgData name="Leonardo Napoleón Arévalo Rivera" userId="5669daf3-2753-4103-a704-375a62ee1bb0" providerId="ADAL" clId="{F8EE2769-D805-634F-B707-4EC299434EBA}" dt="2024-05-15T15:12:11.625" v="461" actId="21"/>
          <ac:spMkLst>
            <pc:docMk/>
            <pc:sldMk cId="1973726992" sldId="4204"/>
            <ac:spMk id="22" creationId="{69477923-F4DF-E9F8-7478-DEE1DD42F8A2}"/>
          </ac:spMkLst>
        </pc:spChg>
        <pc:picChg chg="add mod">
          <ac:chgData name="Leonardo Napoleón Arévalo Rivera" userId="5669daf3-2753-4103-a704-375a62ee1bb0" providerId="ADAL" clId="{F8EE2769-D805-634F-B707-4EC299434EBA}" dt="2024-05-15T15:07:56.153" v="405"/>
          <ac:picMkLst>
            <pc:docMk/>
            <pc:sldMk cId="1973726992" sldId="4204"/>
            <ac:picMk id="3" creationId="{C701F421-8BAC-BCD0-8C41-23D525CB375E}"/>
          </ac:picMkLst>
        </pc:picChg>
        <pc:picChg chg="del">
          <ac:chgData name="Leonardo Napoleón Arévalo Rivera" userId="5669daf3-2753-4103-a704-375a62ee1bb0" providerId="ADAL" clId="{F8EE2769-D805-634F-B707-4EC299434EBA}" dt="2024-05-15T15:08:17.496" v="407" actId="478"/>
          <ac:picMkLst>
            <pc:docMk/>
            <pc:sldMk cId="1973726992" sldId="4204"/>
            <ac:picMk id="5" creationId="{8F0A4D35-58B6-6277-8E43-71C0BBA5C6BF}"/>
          </ac:picMkLst>
        </pc:picChg>
        <pc:picChg chg="add del mod">
          <ac:chgData name="Leonardo Napoleón Arévalo Rivera" userId="5669daf3-2753-4103-a704-375a62ee1bb0" providerId="ADAL" clId="{F8EE2769-D805-634F-B707-4EC299434EBA}" dt="2024-05-15T15:08:53.449" v="419" actId="21"/>
          <ac:picMkLst>
            <pc:docMk/>
            <pc:sldMk cId="1973726992" sldId="4204"/>
            <ac:picMk id="6" creationId="{3CA65DE5-402C-ABED-831C-B03CB1B47DF3}"/>
          </ac:picMkLst>
        </pc:picChg>
        <pc:picChg chg="add mod">
          <ac:chgData name="Leonardo Napoleón Arévalo Rivera" userId="5669daf3-2753-4103-a704-375a62ee1bb0" providerId="ADAL" clId="{F8EE2769-D805-634F-B707-4EC299434EBA}" dt="2024-05-15T15:09:23.499" v="429" actId="14100"/>
          <ac:picMkLst>
            <pc:docMk/>
            <pc:sldMk cId="1973726992" sldId="4204"/>
            <ac:picMk id="8" creationId="{7CD03615-B620-708C-7CA2-48CE961097EA}"/>
          </ac:picMkLst>
        </pc:picChg>
        <pc:picChg chg="add del mod">
          <ac:chgData name="Leonardo Napoleón Arévalo Rivera" userId="5669daf3-2753-4103-a704-375a62ee1bb0" providerId="ADAL" clId="{F8EE2769-D805-634F-B707-4EC299434EBA}" dt="2024-05-15T15:09:15.074" v="426" actId="478"/>
          <ac:picMkLst>
            <pc:docMk/>
            <pc:sldMk cId="1973726992" sldId="4204"/>
            <ac:picMk id="10" creationId="{9DBA9736-BE48-D5AE-1A34-5D47DA1A57E6}"/>
          </ac:picMkLst>
        </pc:picChg>
        <pc:picChg chg="del">
          <ac:chgData name="Leonardo Napoleón Arévalo Rivera" userId="5669daf3-2753-4103-a704-375a62ee1bb0" providerId="ADAL" clId="{F8EE2769-D805-634F-B707-4EC299434EBA}" dt="2024-05-15T15:07:55.901" v="404" actId="478"/>
          <ac:picMkLst>
            <pc:docMk/>
            <pc:sldMk cId="1973726992" sldId="4204"/>
            <ac:picMk id="11" creationId="{486C2C14-AFFA-1F4A-8972-003D5AB8F3E8}"/>
          </ac:picMkLst>
        </pc:picChg>
        <pc:picChg chg="add mod">
          <ac:chgData name="Leonardo Napoleón Arévalo Rivera" userId="5669daf3-2753-4103-a704-375a62ee1bb0" providerId="ADAL" clId="{F8EE2769-D805-634F-B707-4EC299434EBA}" dt="2024-05-15T15:09:17.252" v="427" actId="1076"/>
          <ac:picMkLst>
            <pc:docMk/>
            <pc:sldMk cId="1973726992" sldId="4204"/>
            <ac:picMk id="13" creationId="{E4A4651C-B7BB-C662-BAB5-031620C59D1C}"/>
          </ac:picMkLst>
        </pc:picChg>
        <pc:picChg chg="add mod">
          <ac:chgData name="Leonardo Napoleón Arévalo Rivera" userId="5669daf3-2753-4103-a704-375a62ee1bb0" providerId="ADAL" clId="{F8EE2769-D805-634F-B707-4EC299434EBA}" dt="2024-05-15T15:12:02.350" v="458" actId="1076"/>
          <ac:picMkLst>
            <pc:docMk/>
            <pc:sldMk cId="1973726992" sldId="4204"/>
            <ac:picMk id="16" creationId="{D2F95B96-1765-5EB2-EB1E-628713F5F249}"/>
          </ac:picMkLst>
        </pc:picChg>
        <pc:picChg chg="mod">
          <ac:chgData name="Leonardo Napoleón Arévalo Rivera" userId="5669daf3-2753-4103-a704-375a62ee1bb0" providerId="ADAL" clId="{F8EE2769-D805-634F-B707-4EC299434EBA}" dt="2024-05-15T15:12:00.993" v="457" actId="1076"/>
          <ac:picMkLst>
            <pc:docMk/>
            <pc:sldMk cId="1973726992" sldId="4204"/>
            <ac:picMk id="1028" creationId="{6CE5C40D-671E-E419-5EC6-2342E41B4DA9}"/>
          </ac:picMkLst>
        </pc:picChg>
      </pc:sldChg>
    </pc:docChg>
  </pc:docChgLst>
  <pc:docChgLst>
    <pc:chgData name="Leonardo Arevalo" userId="2a670735-e9d2-45e5-a935-a244f5335d3c" providerId="ADAL" clId="{0EAD4D0F-9CA1-5046-A2D7-1428075CD2AE}"/>
    <pc:docChg chg="undo custSel addSld delSld modSld sldOrd">
      <pc:chgData name="Leonardo Arevalo" userId="2a670735-e9d2-45e5-a935-a244f5335d3c" providerId="ADAL" clId="{0EAD4D0F-9CA1-5046-A2D7-1428075CD2AE}" dt="2024-05-05T22:33:25.375" v="1250"/>
      <pc:docMkLst>
        <pc:docMk/>
      </pc:docMkLst>
      <pc:sldChg chg="addSp delSp modSp del mod setBg">
        <pc:chgData name="Leonardo Arevalo" userId="2a670735-e9d2-45e5-a935-a244f5335d3c" providerId="ADAL" clId="{0EAD4D0F-9CA1-5046-A2D7-1428075CD2AE}" dt="2024-05-04T22:03:00.580" v="329" actId="2696"/>
        <pc:sldMkLst>
          <pc:docMk/>
          <pc:sldMk cId="2263921775" sldId="256"/>
        </pc:sldMkLst>
        <pc:spChg chg="del">
          <ac:chgData name="Leonardo Arevalo" userId="2a670735-e9d2-45e5-a935-a244f5335d3c" providerId="ADAL" clId="{0EAD4D0F-9CA1-5046-A2D7-1428075CD2AE}" dt="2024-05-04T21:33:45.050" v="3" actId="478"/>
          <ac:spMkLst>
            <pc:docMk/>
            <pc:sldMk cId="2263921775" sldId="256"/>
            <ac:spMk id="2" creationId="{9BEC6B5D-AD30-42D4-57E5-49255FAF2CDA}"/>
          </ac:spMkLst>
        </pc:spChg>
        <pc:spChg chg="del">
          <ac:chgData name="Leonardo Arevalo" userId="2a670735-e9d2-45e5-a935-a244f5335d3c" providerId="ADAL" clId="{0EAD4D0F-9CA1-5046-A2D7-1428075CD2AE}" dt="2024-05-04T21:33:45.050" v="3" actId="478"/>
          <ac:spMkLst>
            <pc:docMk/>
            <pc:sldMk cId="2263921775" sldId="256"/>
            <ac:spMk id="3" creationId="{54418B0B-DBA1-4450-6805-45BADCF148F4}"/>
          </ac:spMkLst>
        </pc:spChg>
        <pc:spChg chg="add">
          <ac:chgData name="Leonardo Arevalo" userId="2a670735-e9d2-45e5-a935-a244f5335d3c" providerId="ADAL" clId="{0EAD4D0F-9CA1-5046-A2D7-1428075CD2AE}" dt="2024-05-04T21:33:59.738" v="6" actId="26606"/>
          <ac:spMkLst>
            <pc:docMk/>
            <pc:sldMk cId="2263921775" sldId="256"/>
            <ac:spMk id="11" creationId="{42A4FC2C-047E-45A5-965D-8E1E3BF09BC6}"/>
          </ac:spMkLst>
        </pc:spChg>
        <pc:picChg chg="add del mod">
          <ac:chgData name="Leonardo Arevalo" userId="2a670735-e9d2-45e5-a935-a244f5335d3c" providerId="ADAL" clId="{0EAD4D0F-9CA1-5046-A2D7-1428075CD2AE}" dt="2024-05-04T21:33:46.623" v="4" actId="21"/>
          <ac:picMkLst>
            <pc:docMk/>
            <pc:sldMk cId="2263921775" sldId="256"/>
            <ac:picMk id="5" creationId="{98B8D111-5E86-6B88-AE23-EBFE7B00F5AB}"/>
          </ac:picMkLst>
        </pc:picChg>
        <pc:picChg chg="add mod">
          <ac:chgData name="Leonardo Arevalo" userId="2a670735-e9d2-45e5-a935-a244f5335d3c" providerId="ADAL" clId="{0EAD4D0F-9CA1-5046-A2D7-1428075CD2AE}" dt="2024-05-04T21:33:59.738" v="6" actId="26606"/>
          <ac:picMkLst>
            <pc:docMk/>
            <pc:sldMk cId="2263921775" sldId="256"/>
            <ac:picMk id="6" creationId="{42D45ABC-23A3-03F1-67E7-E881DD68A25C}"/>
          </ac:picMkLst>
        </pc:picChg>
      </pc:sldChg>
      <pc:sldChg chg="add del">
        <pc:chgData name="Leonardo Arevalo" userId="2a670735-e9d2-45e5-a935-a244f5335d3c" providerId="ADAL" clId="{0EAD4D0F-9CA1-5046-A2D7-1428075CD2AE}" dt="2024-05-04T22:13:45.123" v="448" actId="2696"/>
        <pc:sldMkLst>
          <pc:docMk/>
          <pc:sldMk cId="3145552256" sldId="257"/>
        </pc:sldMkLst>
      </pc:sldChg>
      <pc:sldChg chg="addSp delSp modSp new del mod setBg">
        <pc:chgData name="Leonardo Arevalo" userId="2a670735-e9d2-45e5-a935-a244f5335d3c" providerId="ADAL" clId="{0EAD4D0F-9CA1-5046-A2D7-1428075CD2AE}" dt="2024-05-04T22:03:00.594" v="330" actId="2696"/>
        <pc:sldMkLst>
          <pc:docMk/>
          <pc:sldMk cId="3526717654" sldId="257"/>
        </pc:sldMkLst>
        <pc:spChg chg="del">
          <ac:chgData name="Leonardo Arevalo" userId="2a670735-e9d2-45e5-a935-a244f5335d3c" providerId="ADAL" clId="{0EAD4D0F-9CA1-5046-A2D7-1428075CD2AE}" dt="2024-05-04T21:34:13.572" v="8" actId="478"/>
          <ac:spMkLst>
            <pc:docMk/>
            <pc:sldMk cId="3526717654" sldId="257"/>
            <ac:spMk id="2" creationId="{25681510-AE66-05A0-679F-24B20CF2C212}"/>
          </ac:spMkLst>
        </pc:spChg>
        <pc:spChg chg="del">
          <ac:chgData name="Leonardo Arevalo" userId="2a670735-e9d2-45e5-a935-a244f5335d3c" providerId="ADAL" clId="{0EAD4D0F-9CA1-5046-A2D7-1428075CD2AE}" dt="2024-05-04T21:34:13.572" v="8" actId="478"/>
          <ac:spMkLst>
            <pc:docMk/>
            <pc:sldMk cId="3526717654" sldId="257"/>
            <ac:spMk id="3" creationId="{73E34A28-B67B-8FA5-DB18-282493ADFB3B}"/>
          </ac:spMkLst>
        </pc:spChg>
        <pc:spChg chg="add">
          <ac:chgData name="Leonardo Arevalo" userId="2a670735-e9d2-45e5-a935-a244f5335d3c" providerId="ADAL" clId="{0EAD4D0F-9CA1-5046-A2D7-1428075CD2AE}" dt="2024-05-04T21:34:17.742" v="10" actId="26606"/>
          <ac:spMkLst>
            <pc:docMk/>
            <pc:sldMk cId="3526717654" sldId="257"/>
            <ac:spMk id="10" creationId="{42A4FC2C-047E-45A5-965D-8E1E3BF09BC6}"/>
          </ac:spMkLst>
        </pc:spChg>
        <pc:picChg chg="add mod">
          <ac:chgData name="Leonardo Arevalo" userId="2a670735-e9d2-45e5-a935-a244f5335d3c" providerId="ADAL" clId="{0EAD4D0F-9CA1-5046-A2D7-1428075CD2AE}" dt="2024-05-04T21:34:17.742" v="10" actId="26606"/>
          <ac:picMkLst>
            <pc:docMk/>
            <pc:sldMk cId="3526717654" sldId="257"/>
            <ac:picMk id="5" creationId="{4D0F039E-44C8-46EA-6B47-2349240FBBB3}"/>
          </ac:picMkLst>
        </pc:picChg>
      </pc:sldChg>
      <pc:sldChg chg="addSp delSp modSp new mod ord setBg">
        <pc:chgData name="Leonardo Arevalo" userId="2a670735-e9d2-45e5-a935-a244f5335d3c" providerId="ADAL" clId="{0EAD4D0F-9CA1-5046-A2D7-1428075CD2AE}" dt="2024-05-04T22:17:04.323" v="496" actId="478"/>
        <pc:sldMkLst>
          <pc:docMk/>
          <pc:sldMk cId="1259081107" sldId="258"/>
        </pc:sldMkLst>
        <pc:spChg chg="del">
          <ac:chgData name="Leonardo Arevalo" userId="2a670735-e9d2-45e5-a935-a244f5335d3c" providerId="ADAL" clId="{0EAD4D0F-9CA1-5046-A2D7-1428075CD2AE}" dt="2024-05-04T21:35:00.536" v="12" actId="478"/>
          <ac:spMkLst>
            <pc:docMk/>
            <pc:sldMk cId="1259081107" sldId="258"/>
            <ac:spMk id="2" creationId="{8F34698D-37CC-328D-8356-A7F2797D53E8}"/>
          </ac:spMkLst>
        </pc:spChg>
        <pc:spChg chg="del">
          <ac:chgData name="Leonardo Arevalo" userId="2a670735-e9d2-45e5-a935-a244f5335d3c" providerId="ADAL" clId="{0EAD4D0F-9CA1-5046-A2D7-1428075CD2AE}" dt="2024-05-04T21:35:00.536" v="12" actId="478"/>
          <ac:spMkLst>
            <pc:docMk/>
            <pc:sldMk cId="1259081107" sldId="258"/>
            <ac:spMk id="3" creationId="{5E378942-0448-4890-71ED-04B4CE3458E7}"/>
          </ac:spMkLst>
        </pc:spChg>
        <pc:spChg chg="add del mod">
          <ac:chgData name="Leonardo Arevalo" userId="2a670735-e9d2-45e5-a935-a244f5335d3c" providerId="ADAL" clId="{0EAD4D0F-9CA1-5046-A2D7-1428075CD2AE}" dt="2024-05-04T21:50:47.956" v="21" actId="478"/>
          <ac:spMkLst>
            <pc:docMk/>
            <pc:sldMk cId="1259081107" sldId="258"/>
            <ac:spMk id="6" creationId="{B7EFB406-BE7F-7E6E-DB9F-7B9CB0EAAB63}"/>
          </ac:spMkLst>
        </pc:spChg>
        <pc:spChg chg="add del mod">
          <ac:chgData name="Leonardo Arevalo" userId="2a670735-e9d2-45e5-a935-a244f5335d3c" providerId="ADAL" clId="{0EAD4D0F-9CA1-5046-A2D7-1428075CD2AE}" dt="2024-05-04T21:51:59.931" v="31" actId="478"/>
          <ac:spMkLst>
            <pc:docMk/>
            <pc:sldMk cId="1259081107" sldId="258"/>
            <ac:spMk id="7" creationId="{D6920838-C22C-6951-47D9-2DC6303BDD82}"/>
          </ac:spMkLst>
        </pc:spChg>
        <pc:spChg chg="add del">
          <ac:chgData name="Leonardo Arevalo" userId="2a670735-e9d2-45e5-a935-a244f5335d3c" providerId="ADAL" clId="{0EAD4D0F-9CA1-5046-A2D7-1428075CD2AE}" dt="2024-05-04T21:52:06.348" v="34" actId="26606"/>
          <ac:spMkLst>
            <pc:docMk/>
            <pc:sldMk cId="1259081107" sldId="258"/>
            <ac:spMk id="10" creationId="{42A4FC2C-047E-45A5-965D-8E1E3BF09BC6}"/>
          </ac:spMkLst>
        </pc:spChg>
        <pc:spChg chg="add mod">
          <ac:chgData name="Leonardo Arevalo" userId="2a670735-e9d2-45e5-a935-a244f5335d3c" providerId="ADAL" clId="{0EAD4D0F-9CA1-5046-A2D7-1428075CD2AE}" dt="2024-05-04T22:16:18.606" v="481" actId="20577"/>
          <ac:spMkLst>
            <pc:docMk/>
            <pc:sldMk cId="1259081107" sldId="258"/>
            <ac:spMk id="12" creationId="{4203E693-2FA5-BA3C-037B-2D5D079D15AF}"/>
          </ac:spMkLst>
        </pc:spChg>
        <pc:spChg chg="add del mod">
          <ac:chgData name="Leonardo Arevalo" userId="2a670735-e9d2-45e5-a935-a244f5335d3c" providerId="ADAL" clId="{0EAD4D0F-9CA1-5046-A2D7-1428075CD2AE}" dt="2024-05-04T21:55:40.244" v="111" actId="478"/>
          <ac:spMkLst>
            <pc:docMk/>
            <pc:sldMk cId="1259081107" sldId="258"/>
            <ac:spMk id="13" creationId="{71CCA9F5-4EDE-D232-66B3-0F6EB6C252A1}"/>
          </ac:spMkLst>
        </pc:spChg>
        <pc:spChg chg="add">
          <ac:chgData name="Leonardo Arevalo" userId="2a670735-e9d2-45e5-a935-a244f5335d3c" providerId="ADAL" clId="{0EAD4D0F-9CA1-5046-A2D7-1428075CD2AE}" dt="2024-05-04T21:52:06.348" v="34" actId="26606"/>
          <ac:spMkLst>
            <pc:docMk/>
            <pc:sldMk cId="1259081107" sldId="258"/>
            <ac:spMk id="16" creationId="{42A4FC2C-047E-45A5-965D-8E1E3BF09BC6}"/>
          </ac:spMkLst>
        </pc:spChg>
        <pc:spChg chg="mod">
          <ac:chgData name="Leonardo Arevalo" userId="2a670735-e9d2-45e5-a935-a244f5335d3c" providerId="ADAL" clId="{0EAD4D0F-9CA1-5046-A2D7-1428075CD2AE}" dt="2024-05-04T21:55:27.412" v="105"/>
          <ac:spMkLst>
            <pc:docMk/>
            <pc:sldMk cId="1259081107" sldId="258"/>
            <ac:spMk id="22" creationId="{A8E5F010-23CC-3D08-2955-7DD4B712BAAC}"/>
          </ac:spMkLst>
        </pc:spChg>
        <pc:spChg chg="add mod">
          <ac:chgData name="Leonardo Arevalo" userId="2a670735-e9d2-45e5-a935-a244f5335d3c" providerId="ADAL" clId="{0EAD4D0F-9CA1-5046-A2D7-1428075CD2AE}" dt="2024-05-04T22:17:03.880" v="495" actId="20577"/>
          <ac:spMkLst>
            <pc:docMk/>
            <pc:sldMk cId="1259081107" sldId="258"/>
            <ac:spMk id="23" creationId="{CEEC21DB-DA40-E7D1-0A1B-C3DDE15E1B30}"/>
          </ac:spMkLst>
        </pc:spChg>
        <pc:grpChg chg="add del mod">
          <ac:chgData name="Leonardo Arevalo" userId="2a670735-e9d2-45e5-a935-a244f5335d3c" providerId="ADAL" clId="{0EAD4D0F-9CA1-5046-A2D7-1428075CD2AE}" dt="2024-05-04T21:55:31.077" v="106" actId="478"/>
          <ac:grpSpMkLst>
            <pc:docMk/>
            <pc:sldMk cId="1259081107" sldId="258"/>
            <ac:grpSpMk id="14" creationId="{FE314385-98BE-103A-2C04-864AD8DF03C8}"/>
          </ac:grpSpMkLst>
        </pc:grpChg>
        <pc:picChg chg="add del mod">
          <ac:chgData name="Leonardo Arevalo" userId="2a670735-e9d2-45e5-a935-a244f5335d3c" providerId="ADAL" clId="{0EAD4D0F-9CA1-5046-A2D7-1428075CD2AE}" dt="2024-05-04T21:51:58.710" v="30" actId="478"/>
          <ac:picMkLst>
            <pc:docMk/>
            <pc:sldMk cId="1259081107" sldId="258"/>
            <ac:picMk id="5" creationId="{1828F4ED-54BE-4FA0-2146-43E14DF6E668}"/>
          </ac:picMkLst>
        </pc:picChg>
        <pc:picChg chg="add del mod">
          <ac:chgData name="Leonardo Arevalo" userId="2a670735-e9d2-45e5-a935-a244f5335d3c" providerId="ADAL" clId="{0EAD4D0F-9CA1-5046-A2D7-1428075CD2AE}" dt="2024-05-04T21:52:02.795" v="32" actId="21"/>
          <ac:picMkLst>
            <pc:docMk/>
            <pc:sldMk cId="1259081107" sldId="258"/>
            <ac:picMk id="9" creationId="{35A9E4DA-D9D9-C06E-3D69-F9F16F06BDDF}"/>
          </ac:picMkLst>
        </pc:picChg>
        <pc:picChg chg="add mod">
          <ac:chgData name="Leonardo Arevalo" userId="2a670735-e9d2-45e5-a935-a244f5335d3c" providerId="ADAL" clId="{0EAD4D0F-9CA1-5046-A2D7-1428075CD2AE}" dt="2024-05-04T21:52:06.348" v="34" actId="26606"/>
          <ac:picMkLst>
            <pc:docMk/>
            <pc:sldMk cId="1259081107" sldId="258"/>
            <ac:picMk id="11" creationId="{8E717F22-147A-E648-7C17-B7E562580A16}"/>
          </ac:picMkLst>
        </pc:picChg>
        <pc:picChg chg="mod">
          <ac:chgData name="Leonardo Arevalo" userId="2a670735-e9d2-45e5-a935-a244f5335d3c" providerId="ADAL" clId="{0EAD4D0F-9CA1-5046-A2D7-1428075CD2AE}" dt="2024-05-04T21:55:27.412" v="105"/>
          <ac:picMkLst>
            <pc:docMk/>
            <pc:sldMk cId="1259081107" sldId="258"/>
            <ac:picMk id="15" creationId="{01BB57CC-2484-03B7-A079-54F92A54A3B0}"/>
          </ac:picMkLst>
        </pc:picChg>
        <pc:picChg chg="mod">
          <ac:chgData name="Leonardo Arevalo" userId="2a670735-e9d2-45e5-a935-a244f5335d3c" providerId="ADAL" clId="{0EAD4D0F-9CA1-5046-A2D7-1428075CD2AE}" dt="2024-05-04T21:55:27.412" v="105"/>
          <ac:picMkLst>
            <pc:docMk/>
            <pc:sldMk cId="1259081107" sldId="258"/>
            <ac:picMk id="17" creationId="{E0A85E22-2645-4CD0-6A8C-4368C580B573}"/>
          </ac:picMkLst>
        </pc:picChg>
        <pc:picChg chg="mod">
          <ac:chgData name="Leonardo Arevalo" userId="2a670735-e9d2-45e5-a935-a244f5335d3c" providerId="ADAL" clId="{0EAD4D0F-9CA1-5046-A2D7-1428075CD2AE}" dt="2024-05-04T21:55:27.412" v="105"/>
          <ac:picMkLst>
            <pc:docMk/>
            <pc:sldMk cId="1259081107" sldId="258"/>
            <ac:picMk id="18" creationId="{35C37BF7-B4BA-F361-BAFC-D2B815D1A9AB}"/>
          </ac:picMkLst>
        </pc:picChg>
        <pc:picChg chg="mod">
          <ac:chgData name="Leonardo Arevalo" userId="2a670735-e9d2-45e5-a935-a244f5335d3c" providerId="ADAL" clId="{0EAD4D0F-9CA1-5046-A2D7-1428075CD2AE}" dt="2024-05-04T21:55:27.412" v="105"/>
          <ac:picMkLst>
            <pc:docMk/>
            <pc:sldMk cId="1259081107" sldId="258"/>
            <ac:picMk id="19" creationId="{CCC508C2-9A73-9EDC-B2EF-5608892BF5E5}"/>
          </ac:picMkLst>
        </pc:picChg>
        <pc:picChg chg="mod">
          <ac:chgData name="Leonardo Arevalo" userId="2a670735-e9d2-45e5-a935-a244f5335d3c" providerId="ADAL" clId="{0EAD4D0F-9CA1-5046-A2D7-1428075CD2AE}" dt="2024-05-04T21:55:27.412" v="105"/>
          <ac:picMkLst>
            <pc:docMk/>
            <pc:sldMk cId="1259081107" sldId="258"/>
            <ac:picMk id="20" creationId="{E0E3F204-02F2-AF5B-4699-049CDCB20E97}"/>
          </ac:picMkLst>
        </pc:picChg>
        <pc:picChg chg="mod">
          <ac:chgData name="Leonardo Arevalo" userId="2a670735-e9d2-45e5-a935-a244f5335d3c" providerId="ADAL" clId="{0EAD4D0F-9CA1-5046-A2D7-1428075CD2AE}" dt="2024-05-04T21:55:27.412" v="105"/>
          <ac:picMkLst>
            <pc:docMk/>
            <pc:sldMk cId="1259081107" sldId="258"/>
            <ac:picMk id="21" creationId="{2405B27B-0767-0D97-B863-B341C39E6E3F}"/>
          </ac:picMkLst>
        </pc:picChg>
        <pc:picChg chg="add del mod">
          <ac:chgData name="Leonardo Arevalo" userId="2a670735-e9d2-45e5-a935-a244f5335d3c" providerId="ADAL" clId="{0EAD4D0F-9CA1-5046-A2D7-1428075CD2AE}" dt="2024-05-04T21:55:32.679" v="107" actId="478"/>
          <ac:picMkLst>
            <pc:docMk/>
            <pc:sldMk cId="1259081107" sldId="258"/>
            <ac:picMk id="24" creationId="{47373C7E-6412-B4A3-0C6D-31CCCBE8876C}"/>
          </ac:picMkLst>
        </pc:picChg>
        <pc:picChg chg="add del mod">
          <ac:chgData name="Leonardo Arevalo" userId="2a670735-e9d2-45e5-a935-a244f5335d3c" providerId="ADAL" clId="{0EAD4D0F-9CA1-5046-A2D7-1428075CD2AE}" dt="2024-05-04T22:07:18.287" v="362" actId="478"/>
          <ac:picMkLst>
            <pc:docMk/>
            <pc:sldMk cId="1259081107" sldId="258"/>
            <ac:picMk id="25" creationId="{AB1F7EB0-B0A0-FECE-3A12-1E3420955F34}"/>
          </ac:picMkLst>
        </pc:picChg>
        <pc:picChg chg="add del mod">
          <ac:chgData name="Leonardo Arevalo" userId="2a670735-e9d2-45e5-a935-a244f5335d3c" providerId="ADAL" clId="{0EAD4D0F-9CA1-5046-A2D7-1428075CD2AE}" dt="2024-05-04T22:05:59.352" v="358" actId="478"/>
          <ac:picMkLst>
            <pc:docMk/>
            <pc:sldMk cId="1259081107" sldId="258"/>
            <ac:picMk id="27" creationId="{C01417E7-1195-4130-68AE-7303045F329B}"/>
          </ac:picMkLst>
        </pc:picChg>
        <pc:picChg chg="add del mod">
          <ac:chgData name="Leonardo Arevalo" userId="2a670735-e9d2-45e5-a935-a244f5335d3c" providerId="ADAL" clId="{0EAD4D0F-9CA1-5046-A2D7-1428075CD2AE}" dt="2024-05-04T22:17:04.323" v="496" actId="478"/>
          <ac:picMkLst>
            <pc:docMk/>
            <pc:sldMk cId="1259081107" sldId="258"/>
            <ac:picMk id="1026" creationId="{22B7EF39-948E-F1D5-62D0-6ADFFB47A5E2}"/>
          </ac:picMkLst>
        </pc:picChg>
      </pc:sldChg>
      <pc:sldChg chg="addSp delSp modSp new mod ord setBg">
        <pc:chgData name="Leonardo Arevalo" userId="2a670735-e9d2-45e5-a935-a244f5335d3c" providerId="ADAL" clId="{0EAD4D0F-9CA1-5046-A2D7-1428075CD2AE}" dt="2024-05-04T22:07:23.081" v="364" actId="1076"/>
        <pc:sldMkLst>
          <pc:docMk/>
          <pc:sldMk cId="2583081513" sldId="259"/>
        </pc:sldMkLst>
        <pc:spChg chg="del">
          <ac:chgData name="Leonardo Arevalo" userId="2a670735-e9d2-45e5-a935-a244f5335d3c" providerId="ADAL" clId="{0EAD4D0F-9CA1-5046-A2D7-1428075CD2AE}" dt="2024-05-04T21:59:43.445" v="228" actId="478"/>
          <ac:spMkLst>
            <pc:docMk/>
            <pc:sldMk cId="2583081513" sldId="259"/>
            <ac:spMk id="2" creationId="{BD5F6C35-D28A-21F9-ADFD-BEF9C0BD6E83}"/>
          </ac:spMkLst>
        </pc:spChg>
        <pc:spChg chg="del">
          <ac:chgData name="Leonardo Arevalo" userId="2a670735-e9d2-45e5-a935-a244f5335d3c" providerId="ADAL" clId="{0EAD4D0F-9CA1-5046-A2D7-1428075CD2AE}" dt="2024-05-04T21:59:43.445" v="228" actId="478"/>
          <ac:spMkLst>
            <pc:docMk/>
            <pc:sldMk cId="2583081513" sldId="259"/>
            <ac:spMk id="3" creationId="{5271275E-D489-1556-08F6-E1A02F8A9028}"/>
          </ac:spMkLst>
        </pc:spChg>
        <pc:spChg chg="add mod">
          <ac:chgData name="Leonardo Arevalo" userId="2a670735-e9d2-45e5-a935-a244f5335d3c" providerId="ADAL" clId="{0EAD4D0F-9CA1-5046-A2D7-1428075CD2AE}" dt="2024-05-04T22:02:30.275" v="328" actId="20577"/>
          <ac:spMkLst>
            <pc:docMk/>
            <pc:sldMk cId="2583081513" sldId="259"/>
            <ac:spMk id="5" creationId="{BECF8575-0A52-2B98-C61A-98038615847F}"/>
          </ac:spMkLst>
        </pc:spChg>
        <pc:spChg chg="add mod">
          <ac:chgData name="Leonardo Arevalo" userId="2a670735-e9d2-45e5-a935-a244f5335d3c" providerId="ADAL" clId="{0EAD4D0F-9CA1-5046-A2D7-1428075CD2AE}" dt="2024-05-04T22:00:22.267" v="233" actId="1076"/>
          <ac:spMkLst>
            <pc:docMk/>
            <pc:sldMk cId="2583081513" sldId="259"/>
            <ac:spMk id="6" creationId="{0CECEC0E-FEDE-BAE9-B53D-A6326398DE0B}"/>
          </ac:spMkLst>
        </pc:spChg>
        <pc:spChg chg="mod">
          <ac:chgData name="Leonardo Arevalo" userId="2a670735-e9d2-45e5-a935-a244f5335d3c" providerId="ADAL" clId="{0EAD4D0F-9CA1-5046-A2D7-1428075CD2AE}" dt="2024-05-04T22:00:11.717" v="230"/>
          <ac:spMkLst>
            <pc:docMk/>
            <pc:sldMk cId="2583081513" sldId="259"/>
            <ac:spMk id="14" creationId="{28E45D9F-517F-0D1E-8B1E-2EB6A1161300}"/>
          </ac:spMkLst>
        </pc:spChg>
        <pc:grpChg chg="add mod">
          <ac:chgData name="Leonardo Arevalo" userId="2a670735-e9d2-45e5-a935-a244f5335d3c" providerId="ADAL" clId="{0EAD4D0F-9CA1-5046-A2D7-1428075CD2AE}" dt="2024-05-04T22:00:11.717" v="230"/>
          <ac:grpSpMkLst>
            <pc:docMk/>
            <pc:sldMk cId="2583081513" sldId="259"/>
            <ac:grpSpMk id="7" creationId="{6125218E-2A52-ED56-C493-9BBDED32D561}"/>
          </ac:grpSpMkLst>
        </pc:grpChg>
        <pc:picChg chg="add del mod">
          <ac:chgData name="Leonardo Arevalo" userId="2a670735-e9d2-45e5-a935-a244f5335d3c" providerId="ADAL" clId="{0EAD4D0F-9CA1-5046-A2D7-1428075CD2AE}" dt="2024-05-04T21:59:41.432" v="227" actId="478"/>
          <ac:picMkLst>
            <pc:docMk/>
            <pc:sldMk cId="2583081513" sldId="259"/>
            <ac:picMk id="4" creationId="{F5D3C189-9D81-C333-3C7A-D0C490D52E7B}"/>
          </ac:picMkLst>
        </pc:picChg>
        <pc:picChg chg="mod">
          <ac:chgData name="Leonardo Arevalo" userId="2a670735-e9d2-45e5-a935-a244f5335d3c" providerId="ADAL" clId="{0EAD4D0F-9CA1-5046-A2D7-1428075CD2AE}" dt="2024-05-04T22:00:11.717" v="230"/>
          <ac:picMkLst>
            <pc:docMk/>
            <pc:sldMk cId="2583081513" sldId="259"/>
            <ac:picMk id="8" creationId="{51693987-BCDF-00FF-16DA-5408B2DDFEEC}"/>
          </ac:picMkLst>
        </pc:picChg>
        <pc:picChg chg="mod">
          <ac:chgData name="Leonardo Arevalo" userId="2a670735-e9d2-45e5-a935-a244f5335d3c" providerId="ADAL" clId="{0EAD4D0F-9CA1-5046-A2D7-1428075CD2AE}" dt="2024-05-04T22:00:11.717" v="230"/>
          <ac:picMkLst>
            <pc:docMk/>
            <pc:sldMk cId="2583081513" sldId="259"/>
            <ac:picMk id="9" creationId="{04D82FDA-F590-BB74-E3ED-0A802735DC62}"/>
          </ac:picMkLst>
        </pc:picChg>
        <pc:picChg chg="mod">
          <ac:chgData name="Leonardo Arevalo" userId="2a670735-e9d2-45e5-a935-a244f5335d3c" providerId="ADAL" clId="{0EAD4D0F-9CA1-5046-A2D7-1428075CD2AE}" dt="2024-05-04T22:00:11.717" v="230"/>
          <ac:picMkLst>
            <pc:docMk/>
            <pc:sldMk cId="2583081513" sldId="259"/>
            <ac:picMk id="10" creationId="{75B27C8A-9CFC-34F6-E004-652E7F5E2762}"/>
          </ac:picMkLst>
        </pc:picChg>
        <pc:picChg chg="mod">
          <ac:chgData name="Leonardo Arevalo" userId="2a670735-e9d2-45e5-a935-a244f5335d3c" providerId="ADAL" clId="{0EAD4D0F-9CA1-5046-A2D7-1428075CD2AE}" dt="2024-05-04T22:00:11.717" v="230"/>
          <ac:picMkLst>
            <pc:docMk/>
            <pc:sldMk cId="2583081513" sldId="259"/>
            <ac:picMk id="11" creationId="{804F5F82-490B-1121-D2F5-61B6DE1B6C51}"/>
          </ac:picMkLst>
        </pc:picChg>
        <pc:picChg chg="mod">
          <ac:chgData name="Leonardo Arevalo" userId="2a670735-e9d2-45e5-a935-a244f5335d3c" providerId="ADAL" clId="{0EAD4D0F-9CA1-5046-A2D7-1428075CD2AE}" dt="2024-05-04T22:00:11.717" v="230"/>
          <ac:picMkLst>
            <pc:docMk/>
            <pc:sldMk cId="2583081513" sldId="259"/>
            <ac:picMk id="12" creationId="{2E97C77C-0203-99B5-FD4C-64EB391CC652}"/>
          </ac:picMkLst>
        </pc:picChg>
        <pc:picChg chg="mod">
          <ac:chgData name="Leonardo Arevalo" userId="2a670735-e9d2-45e5-a935-a244f5335d3c" providerId="ADAL" clId="{0EAD4D0F-9CA1-5046-A2D7-1428075CD2AE}" dt="2024-05-04T22:00:11.717" v="230"/>
          <ac:picMkLst>
            <pc:docMk/>
            <pc:sldMk cId="2583081513" sldId="259"/>
            <ac:picMk id="13" creationId="{E190DBC6-4005-EDFD-E5D0-07DC7915A851}"/>
          </ac:picMkLst>
        </pc:picChg>
        <pc:picChg chg="add del mod">
          <ac:chgData name="Leonardo Arevalo" userId="2a670735-e9d2-45e5-a935-a244f5335d3c" providerId="ADAL" clId="{0EAD4D0F-9CA1-5046-A2D7-1428075CD2AE}" dt="2024-05-04T22:00:19.449" v="232" actId="478"/>
          <ac:picMkLst>
            <pc:docMk/>
            <pc:sldMk cId="2583081513" sldId="259"/>
            <ac:picMk id="15" creationId="{0BC03B0B-D6C7-084C-DB6F-CCDB9D8C8F52}"/>
          </ac:picMkLst>
        </pc:picChg>
        <pc:picChg chg="add mod">
          <ac:chgData name="Leonardo Arevalo" userId="2a670735-e9d2-45e5-a935-a244f5335d3c" providerId="ADAL" clId="{0EAD4D0F-9CA1-5046-A2D7-1428075CD2AE}" dt="2024-05-04T22:07:23.081" v="364" actId="1076"/>
          <ac:picMkLst>
            <pc:docMk/>
            <pc:sldMk cId="2583081513" sldId="259"/>
            <ac:picMk id="2050" creationId="{EA734F87-EF3D-0B24-5FD7-E59FFFBF2797}"/>
          </ac:picMkLst>
        </pc:picChg>
      </pc:sldChg>
      <pc:sldChg chg="add del setBg">
        <pc:chgData name="Leonardo Arevalo" userId="2a670735-e9d2-45e5-a935-a244f5335d3c" providerId="ADAL" clId="{0EAD4D0F-9CA1-5046-A2D7-1428075CD2AE}" dt="2024-05-04T22:00:15.685" v="231" actId="2696"/>
        <pc:sldMkLst>
          <pc:docMk/>
          <pc:sldMk cId="4145057080" sldId="312"/>
        </pc:sldMkLst>
      </pc:sldChg>
      <pc:sldChg chg="add del">
        <pc:chgData name="Leonardo Arevalo" userId="2a670735-e9d2-45e5-a935-a244f5335d3c" providerId="ADAL" clId="{0EAD4D0F-9CA1-5046-A2D7-1428075CD2AE}" dt="2024-05-04T22:13:15.229" v="434" actId="2696"/>
        <pc:sldMkLst>
          <pc:docMk/>
          <pc:sldMk cId="62498582" sldId="3315"/>
        </pc:sldMkLst>
      </pc:sldChg>
      <pc:sldChg chg="addSp delSp modSp add mod">
        <pc:chgData name="Leonardo Arevalo" userId="2a670735-e9d2-45e5-a935-a244f5335d3c" providerId="ADAL" clId="{0EAD4D0F-9CA1-5046-A2D7-1428075CD2AE}" dt="2024-05-04T22:15:13.111" v="463" actId="207"/>
        <pc:sldMkLst>
          <pc:docMk/>
          <pc:sldMk cId="3398046585" sldId="4115"/>
        </pc:sldMkLst>
        <pc:spChg chg="mod">
          <ac:chgData name="Leonardo Arevalo" userId="2a670735-e9d2-45e5-a935-a244f5335d3c" providerId="ADAL" clId="{0EAD4D0F-9CA1-5046-A2D7-1428075CD2AE}" dt="2024-05-04T22:15:13.111" v="463" actId="207"/>
          <ac:spMkLst>
            <pc:docMk/>
            <pc:sldMk cId="3398046585" sldId="4115"/>
            <ac:spMk id="21" creationId="{EECB89A1-5428-4657-BD5E-10BE9C274AFA}"/>
          </ac:spMkLst>
        </pc:spChg>
        <pc:spChg chg="mod">
          <ac:chgData name="Leonardo Arevalo" userId="2a670735-e9d2-45e5-a935-a244f5335d3c" providerId="ADAL" clId="{0EAD4D0F-9CA1-5046-A2D7-1428075CD2AE}" dt="2024-05-04T22:15:07.592" v="462" actId="207"/>
          <ac:spMkLst>
            <pc:docMk/>
            <pc:sldMk cId="3398046585" sldId="4115"/>
            <ac:spMk id="22" creationId="{6117B382-353B-43EE-862B-7D21EC950CC8}"/>
          </ac:spMkLst>
        </pc:spChg>
        <pc:spChg chg="mod">
          <ac:chgData name="Leonardo Arevalo" userId="2a670735-e9d2-45e5-a935-a244f5335d3c" providerId="ADAL" clId="{0EAD4D0F-9CA1-5046-A2D7-1428075CD2AE}" dt="2024-05-04T22:14:41.343" v="459" actId="2085"/>
          <ac:spMkLst>
            <pc:docMk/>
            <pc:sldMk cId="3398046585" sldId="4115"/>
            <ac:spMk id="25" creationId="{978F81D7-7342-4F5A-A3D8-E7FCE14D136C}"/>
          </ac:spMkLst>
        </pc:spChg>
        <pc:spChg chg="mod">
          <ac:chgData name="Leonardo Arevalo" userId="2a670735-e9d2-45e5-a935-a244f5335d3c" providerId="ADAL" clId="{0EAD4D0F-9CA1-5046-A2D7-1428075CD2AE}" dt="2024-05-04T22:14:37.843" v="458" actId="2085"/>
          <ac:spMkLst>
            <pc:docMk/>
            <pc:sldMk cId="3398046585" sldId="4115"/>
            <ac:spMk id="37" creationId="{7D1530B3-0831-4BC3-B1BC-CE153749E2D7}"/>
          </ac:spMkLst>
        </pc:spChg>
        <pc:picChg chg="del">
          <ac:chgData name="Leonardo Arevalo" userId="2a670735-e9d2-45e5-a935-a244f5335d3c" providerId="ADAL" clId="{0EAD4D0F-9CA1-5046-A2D7-1428075CD2AE}" dt="2024-05-04T22:14:10.739" v="454" actId="478"/>
          <ac:picMkLst>
            <pc:docMk/>
            <pc:sldMk cId="3398046585" sldId="4115"/>
            <ac:picMk id="2" creationId="{7CEB7B8C-0DA6-1BE9-F3C6-C8BFB6118ACA}"/>
          </ac:picMkLst>
        </pc:picChg>
        <pc:picChg chg="del">
          <ac:chgData name="Leonardo Arevalo" userId="2a670735-e9d2-45e5-a935-a244f5335d3c" providerId="ADAL" clId="{0EAD4D0F-9CA1-5046-A2D7-1428075CD2AE}" dt="2024-05-04T22:14:08.824" v="453" actId="478"/>
          <ac:picMkLst>
            <pc:docMk/>
            <pc:sldMk cId="3398046585" sldId="4115"/>
            <ac:picMk id="10" creationId="{D9E545A7-FFC5-B27B-7000-F9A713F4B130}"/>
          </ac:picMkLst>
        </pc:picChg>
        <pc:picChg chg="add mod">
          <ac:chgData name="Leonardo Arevalo" userId="2a670735-e9d2-45e5-a935-a244f5335d3c" providerId="ADAL" clId="{0EAD4D0F-9CA1-5046-A2D7-1428075CD2AE}" dt="2024-05-04T22:14:55.083" v="461" actId="1076"/>
          <ac:picMkLst>
            <pc:docMk/>
            <pc:sldMk cId="3398046585" sldId="4115"/>
            <ac:picMk id="11" creationId="{EDADAFF2-0A6C-8DE4-8696-2A6F50A4BF2F}"/>
          </ac:picMkLst>
        </pc:picChg>
      </pc:sldChg>
      <pc:sldChg chg="add del">
        <pc:chgData name="Leonardo Arevalo" userId="2a670735-e9d2-45e5-a935-a244f5335d3c" providerId="ADAL" clId="{0EAD4D0F-9CA1-5046-A2D7-1428075CD2AE}" dt="2024-05-04T22:13:15.249" v="439" actId="2696"/>
        <pc:sldMkLst>
          <pc:docMk/>
          <pc:sldMk cId="2333525808" sldId="4123"/>
        </pc:sldMkLst>
      </pc:sldChg>
      <pc:sldChg chg="add del">
        <pc:chgData name="Leonardo Arevalo" userId="2a670735-e9d2-45e5-a935-a244f5335d3c" providerId="ADAL" clId="{0EAD4D0F-9CA1-5046-A2D7-1428075CD2AE}" dt="2024-05-04T22:13:15.255" v="441" actId="2696"/>
        <pc:sldMkLst>
          <pc:docMk/>
          <pc:sldMk cId="1415827618" sldId="4129"/>
        </pc:sldMkLst>
      </pc:sldChg>
      <pc:sldChg chg="delSp add del setBg delDesignElem">
        <pc:chgData name="Leonardo Arevalo" userId="2a670735-e9d2-45e5-a935-a244f5335d3c" providerId="ADAL" clId="{0EAD4D0F-9CA1-5046-A2D7-1428075CD2AE}" dt="2024-05-04T22:13:15.245" v="438" actId="2696"/>
        <pc:sldMkLst>
          <pc:docMk/>
          <pc:sldMk cId="3763701024" sldId="4141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3763701024" sldId="4141"/>
            <ac:spMk id="14" creationId="{42A4FC2C-047E-45A5-965D-8E1E3BF09BC6}"/>
          </ac:spMkLst>
        </pc:spChg>
      </pc:sldChg>
      <pc:sldChg chg="add del">
        <pc:chgData name="Leonardo Arevalo" userId="2a670735-e9d2-45e5-a935-a244f5335d3c" providerId="ADAL" clId="{0EAD4D0F-9CA1-5046-A2D7-1428075CD2AE}" dt="2024-05-04T22:13:15.256" v="442" actId="2696"/>
        <pc:sldMkLst>
          <pc:docMk/>
          <pc:sldMk cId="4076587892" sldId="4142"/>
        </pc:sldMkLst>
      </pc:sldChg>
      <pc:sldChg chg="add del">
        <pc:chgData name="Leonardo Arevalo" userId="2a670735-e9d2-45e5-a935-a244f5335d3c" providerId="ADAL" clId="{0EAD4D0F-9CA1-5046-A2D7-1428075CD2AE}" dt="2024-05-04T22:13:15.259" v="443" actId="2696"/>
        <pc:sldMkLst>
          <pc:docMk/>
          <pc:sldMk cId="1138716667" sldId="4143"/>
        </pc:sldMkLst>
      </pc:sldChg>
      <pc:sldChg chg="add del">
        <pc:chgData name="Leonardo Arevalo" userId="2a670735-e9d2-45e5-a935-a244f5335d3c" providerId="ADAL" clId="{0EAD4D0F-9CA1-5046-A2D7-1428075CD2AE}" dt="2024-05-04T22:13:15.262" v="445" actId="2696"/>
        <pc:sldMkLst>
          <pc:docMk/>
          <pc:sldMk cId="1888546325" sldId="4144"/>
        </pc:sldMkLst>
      </pc:sldChg>
      <pc:sldChg chg="add del">
        <pc:chgData name="Leonardo Arevalo" userId="2a670735-e9d2-45e5-a935-a244f5335d3c" providerId="ADAL" clId="{0EAD4D0F-9CA1-5046-A2D7-1428075CD2AE}" dt="2024-05-04T22:13:15.265" v="446" actId="2696"/>
        <pc:sldMkLst>
          <pc:docMk/>
          <pc:sldMk cId="2814770160" sldId="4145"/>
        </pc:sldMkLst>
      </pc:sldChg>
      <pc:sldChg chg="add del">
        <pc:chgData name="Leonardo Arevalo" userId="2a670735-e9d2-45e5-a935-a244f5335d3c" providerId="ADAL" clId="{0EAD4D0F-9CA1-5046-A2D7-1428075CD2AE}" dt="2024-05-04T22:13:15.261" v="444" actId="2696"/>
        <pc:sldMkLst>
          <pc:docMk/>
          <pc:sldMk cId="1133429340" sldId="4146"/>
        </pc:sldMkLst>
      </pc:sldChg>
      <pc:sldChg chg="add del">
        <pc:chgData name="Leonardo Arevalo" userId="2a670735-e9d2-45e5-a935-a244f5335d3c" providerId="ADAL" clId="{0EAD4D0F-9CA1-5046-A2D7-1428075CD2AE}" dt="2024-05-04T22:13:15.234" v="436" actId="2696"/>
        <pc:sldMkLst>
          <pc:docMk/>
          <pc:sldMk cId="2906943969" sldId="4148"/>
        </pc:sldMkLst>
      </pc:sldChg>
      <pc:sldChg chg="addSp delSp modSp add mod">
        <pc:chgData name="Leonardo Arevalo" userId="2a670735-e9d2-45e5-a935-a244f5335d3c" providerId="ADAL" clId="{0EAD4D0F-9CA1-5046-A2D7-1428075CD2AE}" dt="2024-05-04T22:08:04.542" v="379"/>
        <pc:sldMkLst>
          <pc:docMk/>
          <pc:sldMk cId="2917715518" sldId="4152"/>
        </pc:sldMkLst>
        <pc:picChg chg="del">
          <ac:chgData name="Leonardo Arevalo" userId="2a670735-e9d2-45e5-a935-a244f5335d3c" providerId="ADAL" clId="{0EAD4D0F-9CA1-5046-A2D7-1428075CD2AE}" dt="2024-05-04T22:08:04.041" v="378" actId="478"/>
          <ac:picMkLst>
            <pc:docMk/>
            <pc:sldMk cId="2917715518" sldId="4152"/>
            <ac:picMk id="2" creationId="{614DC7C7-D820-D934-C090-D36BBBDBF5AC}"/>
          </ac:picMkLst>
        </pc:picChg>
        <pc:picChg chg="add mod">
          <ac:chgData name="Leonardo Arevalo" userId="2a670735-e9d2-45e5-a935-a244f5335d3c" providerId="ADAL" clId="{0EAD4D0F-9CA1-5046-A2D7-1428075CD2AE}" dt="2024-05-04T22:08:04.542" v="379"/>
          <ac:picMkLst>
            <pc:docMk/>
            <pc:sldMk cId="2917715518" sldId="4152"/>
            <ac:picMk id="3" creationId="{D8E3B35D-233C-C23A-DD30-40D02AA80D71}"/>
          </ac:picMkLst>
        </pc:picChg>
      </pc:sldChg>
      <pc:sldChg chg="addSp delSp modSp add mod setBg">
        <pc:chgData name="Leonardo Arevalo" userId="2a670735-e9d2-45e5-a935-a244f5335d3c" providerId="ADAL" clId="{0EAD4D0F-9CA1-5046-A2D7-1428075CD2AE}" dt="2024-05-04T22:10:44.113" v="408"/>
        <pc:sldMkLst>
          <pc:docMk/>
          <pc:sldMk cId="809278240" sldId="4155"/>
        </pc:sldMkLst>
        <pc:picChg chg="add mod">
          <ac:chgData name="Leonardo Arevalo" userId="2a670735-e9d2-45e5-a935-a244f5335d3c" providerId="ADAL" clId="{0EAD4D0F-9CA1-5046-A2D7-1428075CD2AE}" dt="2024-05-04T22:10:28.838" v="404" actId="1076"/>
          <ac:picMkLst>
            <pc:docMk/>
            <pc:sldMk cId="809278240" sldId="4155"/>
            <ac:picMk id="2" creationId="{EC405C1B-BEB2-BE09-4F56-8F0292AF3F5B}"/>
          </ac:picMkLst>
        </pc:picChg>
        <pc:picChg chg="del">
          <ac:chgData name="Leonardo Arevalo" userId="2a670735-e9d2-45e5-a935-a244f5335d3c" providerId="ADAL" clId="{0EAD4D0F-9CA1-5046-A2D7-1428075CD2AE}" dt="2024-05-04T22:10:26.234" v="402" actId="478"/>
          <ac:picMkLst>
            <pc:docMk/>
            <pc:sldMk cId="809278240" sldId="4155"/>
            <ac:picMk id="7" creationId="{C4C60E26-5A59-C8F0-EF53-EEF41ECE3540}"/>
          </ac:picMkLst>
        </pc:picChg>
      </pc:sldChg>
      <pc:sldChg chg="addSp delSp modSp add mod setBg delDesignElem">
        <pc:chgData name="Leonardo Arevalo" userId="2a670735-e9d2-45e5-a935-a244f5335d3c" providerId="ADAL" clId="{0EAD4D0F-9CA1-5046-A2D7-1428075CD2AE}" dt="2024-05-04T22:09:54.211" v="394" actId="167"/>
        <pc:sldMkLst>
          <pc:docMk/>
          <pc:sldMk cId="214117051" sldId="4156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214117051" sldId="4156"/>
            <ac:spMk id="8" creationId="{42A4FC2C-047E-45A5-965D-8E1E3BF09BC6}"/>
          </ac:spMkLst>
        </pc:spChg>
        <pc:picChg chg="mod">
          <ac:chgData name="Leonardo Arevalo" userId="2a670735-e9d2-45e5-a935-a244f5335d3c" providerId="ADAL" clId="{0EAD4D0F-9CA1-5046-A2D7-1428075CD2AE}" dt="2024-05-04T22:09:54.211" v="394" actId="167"/>
          <ac:picMkLst>
            <pc:docMk/>
            <pc:sldMk cId="214117051" sldId="4156"/>
            <ac:picMk id="3" creationId="{51BC02A4-D527-8AA7-4FB1-59BDD996C8D7}"/>
          </ac:picMkLst>
        </pc:picChg>
        <pc:picChg chg="del">
          <ac:chgData name="Leonardo Arevalo" userId="2a670735-e9d2-45e5-a935-a244f5335d3c" providerId="ADAL" clId="{0EAD4D0F-9CA1-5046-A2D7-1428075CD2AE}" dt="2024-05-04T22:08:39.386" v="386" actId="478"/>
          <ac:picMkLst>
            <pc:docMk/>
            <pc:sldMk cId="214117051" sldId="4156"/>
            <ac:picMk id="4" creationId="{FB6E2B71-3281-AADB-C8CB-220D8FD9B12D}"/>
          </ac:picMkLst>
        </pc:picChg>
        <pc:picChg chg="add del mod">
          <ac:chgData name="Leonardo Arevalo" userId="2a670735-e9d2-45e5-a935-a244f5335d3c" providerId="ADAL" clId="{0EAD4D0F-9CA1-5046-A2D7-1428075CD2AE}" dt="2024-05-04T22:09:49.353" v="393" actId="478"/>
          <ac:picMkLst>
            <pc:docMk/>
            <pc:sldMk cId="214117051" sldId="4156"/>
            <ac:picMk id="5" creationId="{C548A9AD-0BE7-10E6-13EC-08E0C9D71529}"/>
          </ac:picMkLst>
        </pc:picChg>
        <pc:picChg chg="add mod">
          <ac:chgData name="Leonardo Arevalo" userId="2a670735-e9d2-45e5-a935-a244f5335d3c" providerId="ADAL" clId="{0EAD4D0F-9CA1-5046-A2D7-1428075CD2AE}" dt="2024-05-04T22:09:48.108" v="392" actId="167"/>
          <ac:picMkLst>
            <pc:docMk/>
            <pc:sldMk cId="214117051" sldId="4156"/>
            <ac:picMk id="10242" creationId="{A7A5F90D-70F9-4493-C12B-6DAC77A7F201}"/>
          </ac:picMkLst>
        </pc:picChg>
      </pc:sldChg>
      <pc:sldChg chg="addSp delSp modSp add mod setBg">
        <pc:chgData name="Leonardo Arevalo" userId="2a670735-e9d2-45e5-a935-a244f5335d3c" providerId="ADAL" clId="{0EAD4D0F-9CA1-5046-A2D7-1428075CD2AE}" dt="2024-05-04T22:10:38.553" v="407"/>
        <pc:sldMkLst>
          <pc:docMk/>
          <pc:sldMk cId="3878107047" sldId="4157"/>
        </pc:sldMkLst>
        <pc:picChg chg="add mod">
          <ac:chgData name="Leonardo Arevalo" userId="2a670735-e9d2-45e5-a935-a244f5335d3c" providerId="ADAL" clId="{0EAD4D0F-9CA1-5046-A2D7-1428075CD2AE}" dt="2024-05-04T22:10:38.553" v="407"/>
          <ac:picMkLst>
            <pc:docMk/>
            <pc:sldMk cId="3878107047" sldId="4157"/>
            <ac:picMk id="2" creationId="{7CA6BB83-73E2-20F2-2B64-9457280DA78A}"/>
          </ac:picMkLst>
        </pc:picChg>
        <pc:picChg chg="del">
          <ac:chgData name="Leonardo Arevalo" userId="2a670735-e9d2-45e5-a935-a244f5335d3c" providerId="ADAL" clId="{0EAD4D0F-9CA1-5046-A2D7-1428075CD2AE}" dt="2024-05-04T22:10:38.221" v="406" actId="478"/>
          <ac:picMkLst>
            <pc:docMk/>
            <pc:sldMk cId="3878107047" sldId="4157"/>
            <ac:picMk id="4" creationId="{7EDFD150-3894-893A-D1DC-8CFBA1A4FDD0}"/>
          </ac:picMkLst>
        </pc:picChg>
      </pc:sldChg>
      <pc:sldChg chg="addSp delSp modSp add mod setBg delDesignElem">
        <pc:chgData name="Leonardo Arevalo" userId="2a670735-e9d2-45e5-a935-a244f5335d3c" providerId="ADAL" clId="{0EAD4D0F-9CA1-5046-A2D7-1428075CD2AE}" dt="2024-05-04T22:11:19.547" v="414"/>
        <pc:sldMkLst>
          <pc:docMk/>
          <pc:sldMk cId="2633316373" sldId="4159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2633316373" sldId="4159"/>
            <ac:spMk id="11" creationId="{42A4FC2C-047E-45A5-965D-8E1E3BF09BC6}"/>
          </ac:spMkLst>
        </pc:spChg>
        <pc:picChg chg="add mod">
          <ac:chgData name="Leonardo Arevalo" userId="2a670735-e9d2-45e5-a935-a244f5335d3c" providerId="ADAL" clId="{0EAD4D0F-9CA1-5046-A2D7-1428075CD2AE}" dt="2024-05-04T22:11:19.547" v="414"/>
          <ac:picMkLst>
            <pc:docMk/>
            <pc:sldMk cId="2633316373" sldId="4159"/>
            <ac:picMk id="2" creationId="{79C53AA8-5736-F055-6A49-7E50DA84495B}"/>
          </ac:picMkLst>
        </pc:picChg>
        <pc:picChg chg="del">
          <ac:chgData name="Leonardo Arevalo" userId="2a670735-e9d2-45e5-a935-a244f5335d3c" providerId="ADAL" clId="{0EAD4D0F-9CA1-5046-A2D7-1428075CD2AE}" dt="2024-05-04T22:11:18.737" v="413" actId="478"/>
          <ac:picMkLst>
            <pc:docMk/>
            <pc:sldMk cId="2633316373" sldId="4159"/>
            <ac:picMk id="10" creationId="{A96D961F-E0F7-BDC5-E0BF-B7F8245EBD9D}"/>
          </ac:picMkLst>
        </pc:picChg>
      </pc:sldChg>
      <pc:sldChg chg="addSp delSp modSp add mod setBg delDesignElem">
        <pc:chgData name="Leonardo Arevalo" userId="2a670735-e9d2-45e5-a935-a244f5335d3c" providerId="ADAL" clId="{0EAD4D0F-9CA1-5046-A2D7-1428075CD2AE}" dt="2024-05-04T22:11:31.940" v="416"/>
        <pc:sldMkLst>
          <pc:docMk/>
          <pc:sldMk cId="1787384275" sldId="4160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1787384275" sldId="4160"/>
            <ac:spMk id="13" creationId="{42A4FC2C-047E-45A5-965D-8E1E3BF09BC6}"/>
          </ac:spMkLst>
        </pc:spChg>
        <pc:picChg chg="add mod">
          <ac:chgData name="Leonardo Arevalo" userId="2a670735-e9d2-45e5-a935-a244f5335d3c" providerId="ADAL" clId="{0EAD4D0F-9CA1-5046-A2D7-1428075CD2AE}" dt="2024-05-04T22:11:31.940" v="416"/>
          <ac:picMkLst>
            <pc:docMk/>
            <pc:sldMk cId="1787384275" sldId="4160"/>
            <ac:picMk id="2" creationId="{4951EB44-D478-EDAB-3722-4210171D6B71}"/>
          </ac:picMkLst>
        </pc:picChg>
        <pc:picChg chg="del">
          <ac:chgData name="Leonardo Arevalo" userId="2a670735-e9d2-45e5-a935-a244f5335d3c" providerId="ADAL" clId="{0EAD4D0F-9CA1-5046-A2D7-1428075CD2AE}" dt="2024-05-04T22:11:28.314" v="415" actId="478"/>
          <ac:picMkLst>
            <pc:docMk/>
            <pc:sldMk cId="1787384275" sldId="4160"/>
            <ac:picMk id="9" creationId="{7EE84C40-CCD9-734F-62F2-4029925D71F1}"/>
          </ac:picMkLst>
        </pc:picChg>
      </pc:sldChg>
      <pc:sldChg chg="addSp delSp modSp add mod setBg">
        <pc:chgData name="Leonardo Arevalo" userId="2a670735-e9d2-45e5-a935-a244f5335d3c" providerId="ADAL" clId="{0EAD4D0F-9CA1-5046-A2D7-1428075CD2AE}" dt="2024-05-04T22:11:57.313" v="419"/>
        <pc:sldMkLst>
          <pc:docMk/>
          <pc:sldMk cId="1956632822" sldId="4161"/>
        </pc:sldMkLst>
        <pc:picChg chg="add mod">
          <ac:chgData name="Leonardo Arevalo" userId="2a670735-e9d2-45e5-a935-a244f5335d3c" providerId="ADAL" clId="{0EAD4D0F-9CA1-5046-A2D7-1428075CD2AE}" dt="2024-05-04T22:11:57.313" v="419"/>
          <ac:picMkLst>
            <pc:docMk/>
            <pc:sldMk cId="1956632822" sldId="4161"/>
            <ac:picMk id="2" creationId="{F14AAE03-C2BF-6A55-2F96-2B7452C06542}"/>
          </ac:picMkLst>
        </pc:picChg>
        <pc:picChg chg="del">
          <ac:chgData name="Leonardo Arevalo" userId="2a670735-e9d2-45e5-a935-a244f5335d3c" providerId="ADAL" clId="{0EAD4D0F-9CA1-5046-A2D7-1428075CD2AE}" dt="2024-05-04T22:11:56.781" v="418" actId="478"/>
          <ac:picMkLst>
            <pc:docMk/>
            <pc:sldMk cId="1956632822" sldId="4161"/>
            <ac:picMk id="14" creationId="{A0523ECC-818D-6B51-B7F2-2696D339695A}"/>
          </ac:picMkLst>
        </pc:picChg>
      </pc:sldChg>
      <pc:sldChg chg="addSp delSp modSp add mod setBg delDesignElem">
        <pc:chgData name="Leonardo Arevalo" userId="2a670735-e9d2-45e5-a935-a244f5335d3c" providerId="ADAL" clId="{0EAD4D0F-9CA1-5046-A2D7-1428075CD2AE}" dt="2024-05-04T22:12:06.300" v="421"/>
        <pc:sldMkLst>
          <pc:docMk/>
          <pc:sldMk cId="2228472994" sldId="4162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2228472994" sldId="4162"/>
            <ac:spMk id="8" creationId="{42A4FC2C-047E-45A5-965D-8E1E3BF09BC6}"/>
          </ac:spMkLst>
        </pc:spChg>
        <pc:picChg chg="add mod">
          <ac:chgData name="Leonardo Arevalo" userId="2a670735-e9d2-45e5-a935-a244f5335d3c" providerId="ADAL" clId="{0EAD4D0F-9CA1-5046-A2D7-1428075CD2AE}" dt="2024-05-04T22:12:06.300" v="421"/>
          <ac:picMkLst>
            <pc:docMk/>
            <pc:sldMk cId="2228472994" sldId="4162"/>
            <ac:picMk id="2" creationId="{584F6C8B-7FBD-F297-474B-583976921E81}"/>
          </ac:picMkLst>
        </pc:picChg>
        <pc:picChg chg="del">
          <ac:chgData name="Leonardo Arevalo" userId="2a670735-e9d2-45e5-a935-a244f5335d3c" providerId="ADAL" clId="{0EAD4D0F-9CA1-5046-A2D7-1428075CD2AE}" dt="2024-05-04T22:12:02.019" v="420" actId="478"/>
          <ac:picMkLst>
            <pc:docMk/>
            <pc:sldMk cId="2228472994" sldId="4162"/>
            <ac:picMk id="6" creationId="{BAF53169-C6E4-4960-24AB-FB8D99B92A58}"/>
          </ac:picMkLst>
        </pc:picChg>
      </pc:sldChg>
      <pc:sldChg chg="addSp delSp modSp add mod setBg">
        <pc:chgData name="Leonardo Arevalo" userId="2a670735-e9d2-45e5-a935-a244f5335d3c" providerId="ADAL" clId="{0EAD4D0F-9CA1-5046-A2D7-1428075CD2AE}" dt="2024-05-04T22:12:27.831" v="424"/>
        <pc:sldMkLst>
          <pc:docMk/>
          <pc:sldMk cId="4264218764" sldId="4163"/>
        </pc:sldMkLst>
        <pc:picChg chg="add mod">
          <ac:chgData name="Leonardo Arevalo" userId="2a670735-e9d2-45e5-a935-a244f5335d3c" providerId="ADAL" clId="{0EAD4D0F-9CA1-5046-A2D7-1428075CD2AE}" dt="2024-05-04T22:12:27.831" v="424"/>
          <ac:picMkLst>
            <pc:docMk/>
            <pc:sldMk cId="4264218764" sldId="4163"/>
            <ac:picMk id="2" creationId="{06FB0850-E5B0-DEC3-64C2-988D6D45D5DB}"/>
          </ac:picMkLst>
        </pc:picChg>
        <pc:picChg chg="del">
          <ac:chgData name="Leonardo Arevalo" userId="2a670735-e9d2-45e5-a935-a244f5335d3c" providerId="ADAL" clId="{0EAD4D0F-9CA1-5046-A2D7-1428075CD2AE}" dt="2024-05-04T22:12:27.472" v="423" actId="478"/>
          <ac:picMkLst>
            <pc:docMk/>
            <pc:sldMk cId="4264218764" sldId="4163"/>
            <ac:picMk id="4" creationId="{63FCBACE-FC1C-3B1C-736E-F3B85309D033}"/>
          </ac:picMkLst>
        </pc:picChg>
      </pc:sldChg>
      <pc:sldChg chg="addSp delSp modSp add mod setBg delDesignElem">
        <pc:chgData name="Leonardo Arevalo" userId="2a670735-e9d2-45e5-a935-a244f5335d3c" providerId="ADAL" clId="{0EAD4D0F-9CA1-5046-A2D7-1428075CD2AE}" dt="2024-05-04T22:12:32.204" v="426" actId="478"/>
        <pc:sldMkLst>
          <pc:docMk/>
          <pc:sldMk cId="3290289292" sldId="4164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3290289292" sldId="4164"/>
            <ac:spMk id="8" creationId="{42A4FC2C-047E-45A5-965D-8E1E3BF09BC6}"/>
          </ac:spMkLst>
        </pc:spChg>
        <pc:picChg chg="add mod">
          <ac:chgData name="Leonardo Arevalo" userId="2a670735-e9d2-45e5-a935-a244f5335d3c" providerId="ADAL" clId="{0EAD4D0F-9CA1-5046-A2D7-1428075CD2AE}" dt="2024-05-04T22:12:30.073" v="425"/>
          <ac:picMkLst>
            <pc:docMk/>
            <pc:sldMk cId="3290289292" sldId="4164"/>
            <ac:picMk id="2" creationId="{8EAAFEE6-30D5-2FFD-8BA7-E79E90BA9785}"/>
          </ac:picMkLst>
        </pc:picChg>
        <pc:picChg chg="del">
          <ac:chgData name="Leonardo Arevalo" userId="2a670735-e9d2-45e5-a935-a244f5335d3c" providerId="ADAL" clId="{0EAD4D0F-9CA1-5046-A2D7-1428075CD2AE}" dt="2024-05-04T22:12:32.204" v="426" actId="478"/>
          <ac:picMkLst>
            <pc:docMk/>
            <pc:sldMk cId="3290289292" sldId="4164"/>
            <ac:picMk id="4" creationId="{17F8018B-B4FE-186A-0240-52EBDC13C129}"/>
          </ac:picMkLst>
        </pc:picChg>
      </pc:sldChg>
      <pc:sldChg chg="addSp delSp modSp add mod setBg delDesignElem">
        <pc:chgData name="Leonardo Arevalo" userId="2a670735-e9d2-45e5-a935-a244f5335d3c" providerId="ADAL" clId="{0EAD4D0F-9CA1-5046-A2D7-1428075CD2AE}" dt="2024-05-04T22:12:40.922" v="430" actId="1076"/>
        <pc:sldMkLst>
          <pc:docMk/>
          <pc:sldMk cId="2209499639" sldId="4165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2209499639" sldId="4165"/>
            <ac:spMk id="8" creationId="{42A4FC2C-047E-45A5-965D-8E1E3BF09BC6}"/>
          </ac:spMkLst>
        </pc:spChg>
        <pc:picChg chg="add mod">
          <ac:chgData name="Leonardo Arevalo" userId="2a670735-e9d2-45e5-a935-a244f5335d3c" providerId="ADAL" clId="{0EAD4D0F-9CA1-5046-A2D7-1428075CD2AE}" dt="2024-05-04T22:12:40.922" v="430" actId="1076"/>
          <ac:picMkLst>
            <pc:docMk/>
            <pc:sldMk cId="2209499639" sldId="4165"/>
            <ac:picMk id="2" creationId="{63A564AA-D8AB-8718-86CD-D56F13555031}"/>
          </ac:picMkLst>
        </pc:picChg>
        <pc:picChg chg="del">
          <ac:chgData name="Leonardo Arevalo" userId="2a670735-e9d2-45e5-a935-a244f5335d3c" providerId="ADAL" clId="{0EAD4D0F-9CA1-5046-A2D7-1428075CD2AE}" dt="2024-05-04T22:12:37.323" v="427" actId="478"/>
          <ac:picMkLst>
            <pc:docMk/>
            <pc:sldMk cId="2209499639" sldId="4165"/>
            <ac:picMk id="4" creationId="{FAFD57E2-54B2-6B31-86F7-E791184B2329}"/>
          </ac:picMkLst>
        </pc:picChg>
      </pc:sldChg>
      <pc:sldChg chg="delSp add del setBg delDesignElem">
        <pc:chgData name="Leonardo Arevalo" userId="2a670735-e9d2-45e5-a935-a244f5335d3c" providerId="ADAL" clId="{0EAD4D0F-9CA1-5046-A2D7-1428075CD2AE}" dt="2024-05-04T22:13:15.222" v="433" actId="2696"/>
        <pc:sldMkLst>
          <pc:docMk/>
          <pc:sldMk cId="674899743" sldId="4167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674899743" sldId="4167"/>
            <ac:spMk id="8" creationId="{42A4FC2C-047E-45A5-965D-8E1E3BF09BC6}"/>
          </ac:spMkLst>
        </pc:spChg>
      </pc:sldChg>
      <pc:sldChg chg="delSp add del setBg delDesignElem">
        <pc:chgData name="Leonardo Arevalo" userId="2a670735-e9d2-45e5-a935-a244f5335d3c" providerId="ADAL" clId="{0EAD4D0F-9CA1-5046-A2D7-1428075CD2AE}" dt="2024-05-04T22:13:15.208" v="432" actId="2696"/>
        <pc:sldMkLst>
          <pc:docMk/>
          <pc:sldMk cId="327631948" sldId="4168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327631948" sldId="4168"/>
            <ac:spMk id="8" creationId="{42A4FC2C-047E-45A5-965D-8E1E3BF09BC6}"/>
          </ac:spMkLst>
        </pc:spChg>
      </pc:sldChg>
      <pc:sldChg chg="add del setBg">
        <pc:chgData name="Leonardo Arevalo" userId="2a670735-e9d2-45e5-a935-a244f5335d3c" providerId="ADAL" clId="{0EAD4D0F-9CA1-5046-A2D7-1428075CD2AE}" dt="2024-05-04T22:13:15.231" v="435" actId="2696"/>
        <pc:sldMkLst>
          <pc:docMk/>
          <pc:sldMk cId="2761573354" sldId="4169"/>
        </pc:sldMkLst>
      </pc:sldChg>
      <pc:sldChg chg="addSp delSp modSp add mod setBg">
        <pc:chgData name="Leonardo Arevalo" userId="2a670735-e9d2-45e5-a935-a244f5335d3c" providerId="ADAL" clId="{0EAD4D0F-9CA1-5046-A2D7-1428075CD2AE}" dt="2024-05-04T22:07:48.901" v="370" actId="1076"/>
        <pc:sldMkLst>
          <pc:docMk/>
          <pc:sldMk cId="2196637873" sldId="4170"/>
        </pc:sldMkLst>
        <pc:picChg chg="del">
          <ac:chgData name="Leonardo Arevalo" userId="2a670735-e9d2-45e5-a935-a244f5335d3c" providerId="ADAL" clId="{0EAD4D0F-9CA1-5046-A2D7-1428075CD2AE}" dt="2024-05-04T22:03:51.447" v="350" actId="478"/>
          <ac:picMkLst>
            <pc:docMk/>
            <pc:sldMk cId="2196637873" sldId="4170"/>
            <ac:picMk id="2" creationId="{1C824883-B27F-63B3-100D-40AC3BD0E729}"/>
          </ac:picMkLst>
        </pc:picChg>
        <pc:picChg chg="add del mod">
          <ac:chgData name="Leonardo Arevalo" userId="2a670735-e9d2-45e5-a935-a244f5335d3c" providerId="ADAL" clId="{0EAD4D0F-9CA1-5046-A2D7-1428075CD2AE}" dt="2024-05-04T22:07:27.111" v="365" actId="478"/>
          <ac:picMkLst>
            <pc:docMk/>
            <pc:sldMk cId="2196637873" sldId="4170"/>
            <ac:picMk id="5" creationId="{3221E617-35E7-9E7D-DF40-513200184F3F}"/>
          </ac:picMkLst>
        </pc:picChg>
        <pc:picChg chg="add mod">
          <ac:chgData name="Leonardo Arevalo" userId="2a670735-e9d2-45e5-a935-a244f5335d3c" providerId="ADAL" clId="{0EAD4D0F-9CA1-5046-A2D7-1428075CD2AE}" dt="2024-05-04T22:07:48.901" v="370" actId="1076"/>
          <ac:picMkLst>
            <pc:docMk/>
            <pc:sldMk cId="2196637873" sldId="4170"/>
            <ac:picMk id="3074" creationId="{AE53EDE8-B568-37EA-32A1-6801F16DB875}"/>
          </ac:picMkLst>
        </pc:picChg>
      </pc:sldChg>
      <pc:sldChg chg="addSp delSp modSp add mod setBg delDesignElem">
        <pc:chgData name="Leonardo Arevalo" userId="2a670735-e9d2-45e5-a935-a244f5335d3c" providerId="ADAL" clId="{0EAD4D0F-9CA1-5046-A2D7-1428075CD2AE}" dt="2024-05-04T22:07:52.052" v="372"/>
        <pc:sldMkLst>
          <pc:docMk/>
          <pc:sldMk cId="785545164" sldId="4171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785545164" sldId="4171"/>
            <ac:spMk id="8" creationId="{42A4FC2C-047E-45A5-965D-8E1E3BF09BC6}"/>
          </ac:spMkLst>
        </pc:spChg>
        <pc:picChg chg="add mod">
          <ac:chgData name="Leonardo Arevalo" userId="2a670735-e9d2-45e5-a935-a244f5335d3c" providerId="ADAL" clId="{0EAD4D0F-9CA1-5046-A2D7-1428075CD2AE}" dt="2024-05-04T22:07:52.052" v="372"/>
          <ac:picMkLst>
            <pc:docMk/>
            <pc:sldMk cId="785545164" sldId="4171"/>
            <ac:picMk id="2" creationId="{E37A806F-0B50-764B-305B-BD8C64E19E2F}"/>
          </ac:picMkLst>
        </pc:picChg>
        <pc:picChg chg="del">
          <ac:chgData name="Leonardo Arevalo" userId="2a670735-e9d2-45e5-a935-a244f5335d3c" providerId="ADAL" clId="{0EAD4D0F-9CA1-5046-A2D7-1428075CD2AE}" dt="2024-05-04T22:07:51.692" v="371" actId="478"/>
          <ac:picMkLst>
            <pc:docMk/>
            <pc:sldMk cId="785545164" sldId="4171"/>
            <ac:picMk id="4" creationId="{A9B8B5F2-21CD-ED92-4DD1-20E2910206A2}"/>
          </ac:picMkLst>
        </pc:picChg>
      </pc:sldChg>
      <pc:sldChg chg="addSp delSp modSp add del mod setBg delDesignElem">
        <pc:chgData name="Leonardo Arevalo" userId="2a670735-e9d2-45e5-a935-a244f5335d3c" providerId="ADAL" clId="{0EAD4D0F-9CA1-5046-A2D7-1428075CD2AE}" dt="2024-05-04T22:07:57.993" v="375" actId="2696"/>
        <pc:sldMkLst>
          <pc:docMk/>
          <pc:sldMk cId="1108155985" sldId="4172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1108155985" sldId="4172"/>
            <ac:spMk id="8" creationId="{42A4FC2C-047E-45A5-965D-8E1E3BF09BC6}"/>
          </ac:spMkLst>
        </pc:spChg>
        <pc:picChg chg="add mod">
          <ac:chgData name="Leonardo Arevalo" userId="2a670735-e9d2-45e5-a935-a244f5335d3c" providerId="ADAL" clId="{0EAD4D0F-9CA1-5046-A2D7-1428075CD2AE}" dt="2024-05-04T22:07:54.941" v="374"/>
          <ac:picMkLst>
            <pc:docMk/>
            <pc:sldMk cId="1108155985" sldId="4172"/>
            <ac:picMk id="2" creationId="{497DE855-B8ED-9D5D-F70D-7BEBE5469A24}"/>
          </ac:picMkLst>
        </pc:picChg>
        <pc:picChg chg="del">
          <ac:chgData name="Leonardo Arevalo" userId="2a670735-e9d2-45e5-a935-a244f5335d3c" providerId="ADAL" clId="{0EAD4D0F-9CA1-5046-A2D7-1428075CD2AE}" dt="2024-05-04T22:07:54.542" v="373" actId="478"/>
          <ac:picMkLst>
            <pc:docMk/>
            <pc:sldMk cId="1108155985" sldId="4172"/>
            <ac:picMk id="4" creationId="{C2FCD636-3872-53DF-27A4-D7EE9546BCAB}"/>
          </ac:picMkLst>
        </pc:picChg>
      </pc:sldChg>
      <pc:sldChg chg="addSp delSp modSp add mod">
        <pc:chgData name="Leonardo Arevalo" userId="2a670735-e9d2-45e5-a935-a244f5335d3c" providerId="ADAL" clId="{0EAD4D0F-9CA1-5046-A2D7-1428075CD2AE}" dt="2024-05-04T22:08:00.343" v="377"/>
        <pc:sldMkLst>
          <pc:docMk/>
          <pc:sldMk cId="3045379742" sldId="4173"/>
        </pc:sldMkLst>
        <pc:picChg chg="add mod">
          <ac:chgData name="Leonardo Arevalo" userId="2a670735-e9d2-45e5-a935-a244f5335d3c" providerId="ADAL" clId="{0EAD4D0F-9CA1-5046-A2D7-1428075CD2AE}" dt="2024-05-04T22:08:00.343" v="377"/>
          <ac:picMkLst>
            <pc:docMk/>
            <pc:sldMk cId="3045379742" sldId="4173"/>
            <ac:picMk id="2" creationId="{C0DE685F-8125-033B-017C-948161AA8BAA}"/>
          </ac:picMkLst>
        </pc:picChg>
        <pc:picChg chg="del">
          <ac:chgData name="Leonardo Arevalo" userId="2a670735-e9d2-45e5-a935-a244f5335d3c" providerId="ADAL" clId="{0EAD4D0F-9CA1-5046-A2D7-1428075CD2AE}" dt="2024-05-04T22:08:00.115" v="376" actId="478"/>
          <ac:picMkLst>
            <pc:docMk/>
            <pc:sldMk cId="3045379742" sldId="4173"/>
            <ac:picMk id="4" creationId="{A235D965-6A8A-78D6-7553-29B9673D283A}"/>
          </ac:picMkLst>
        </pc:picChg>
      </pc:sldChg>
      <pc:sldChg chg="addSp delSp modSp add mod setBg delDesignElem">
        <pc:chgData name="Leonardo Arevalo" userId="2a670735-e9d2-45e5-a935-a244f5335d3c" providerId="ADAL" clId="{0EAD4D0F-9CA1-5046-A2D7-1428075CD2AE}" dt="2024-05-04T22:10:13.099" v="400"/>
        <pc:sldMkLst>
          <pc:docMk/>
          <pc:sldMk cId="1808670125" sldId="4176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1808670125" sldId="4176"/>
            <ac:spMk id="8" creationId="{42A4FC2C-047E-45A5-965D-8E1E3BF09BC6}"/>
          </ac:spMkLst>
        </pc:spChg>
        <pc:picChg chg="add mod">
          <ac:chgData name="Leonardo Arevalo" userId="2a670735-e9d2-45e5-a935-a244f5335d3c" providerId="ADAL" clId="{0EAD4D0F-9CA1-5046-A2D7-1428075CD2AE}" dt="2024-05-04T22:10:13.099" v="400"/>
          <ac:picMkLst>
            <pc:docMk/>
            <pc:sldMk cId="1808670125" sldId="4176"/>
            <ac:picMk id="2" creationId="{0F85BD12-B43B-DE6B-B3AA-CA89EE1B96F7}"/>
          </ac:picMkLst>
        </pc:picChg>
        <pc:picChg chg="del">
          <ac:chgData name="Leonardo Arevalo" userId="2a670735-e9d2-45e5-a935-a244f5335d3c" providerId="ADAL" clId="{0EAD4D0F-9CA1-5046-A2D7-1428075CD2AE}" dt="2024-05-04T22:10:12.757" v="399" actId="478"/>
          <ac:picMkLst>
            <pc:docMk/>
            <pc:sldMk cId="1808670125" sldId="4176"/>
            <ac:picMk id="7" creationId="{DCC02B0C-384B-0F5A-B7D2-DF201BC3E41B}"/>
          </ac:picMkLst>
        </pc:picChg>
      </pc:sldChg>
      <pc:sldChg chg="delSp add del setBg delDesignElem">
        <pc:chgData name="Leonardo Arevalo" userId="2a670735-e9d2-45e5-a935-a244f5335d3c" providerId="ADAL" clId="{0EAD4D0F-9CA1-5046-A2D7-1428075CD2AE}" dt="2024-05-04T22:13:15.200" v="431" actId="2696"/>
        <pc:sldMkLst>
          <pc:docMk/>
          <pc:sldMk cId="3562299211" sldId="4182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3562299211" sldId="4182"/>
            <ac:spMk id="8" creationId="{42A4FC2C-047E-45A5-965D-8E1E3BF09BC6}"/>
          </ac:spMkLst>
        </pc:spChg>
      </pc:sldChg>
      <pc:sldChg chg="delSp add del setBg delDesignElem">
        <pc:chgData name="Leonardo Arevalo" userId="2a670735-e9d2-45e5-a935-a244f5335d3c" providerId="ADAL" clId="{0EAD4D0F-9CA1-5046-A2D7-1428075CD2AE}" dt="2024-05-04T22:13:15.236" v="437" actId="2696"/>
        <pc:sldMkLst>
          <pc:docMk/>
          <pc:sldMk cId="404559443" sldId="4183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404559443" sldId="4183"/>
            <ac:spMk id="13" creationId="{42A4FC2C-047E-45A5-965D-8E1E3BF09BC6}"/>
          </ac:spMkLst>
        </pc:spChg>
      </pc:sldChg>
      <pc:sldChg chg="addSp delSp modSp add mod setBg delDesignElem">
        <pc:chgData name="Leonardo Arevalo" userId="2a670735-e9d2-45e5-a935-a244f5335d3c" providerId="ADAL" clId="{0EAD4D0F-9CA1-5046-A2D7-1428075CD2AE}" dt="2024-05-04T22:08:09.671" v="381"/>
        <pc:sldMkLst>
          <pc:docMk/>
          <pc:sldMk cId="2170306592" sldId="4184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2170306592" sldId="4184"/>
            <ac:spMk id="8" creationId="{42A4FC2C-047E-45A5-965D-8E1E3BF09BC6}"/>
          </ac:spMkLst>
        </pc:spChg>
        <pc:picChg chg="add mod">
          <ac:chgData name="Leonardo Arevalo" userId="2a670735-e9d2-45e5-a935-a244f5335d3c" providerId="ADAL" clId="{0EAD4D0F-9CA1-5046-A2D7-1428075CD2AE}" dt="2024-05-04T22:08:09.671" v="381"/>
          <ac:picMkLst>
            <pc:docMk/>
            <pc:sldMk cId="2170306592" sldId="4184"/>
            <ac:picMk id="2" creationId="{A486E2EF-E23B-48DB-039B-3BD09AB56AB2}"/>
          </ac:picMkLst>
        </pc:picChg>
        <pc:picChg chg="del">
          <ac:chgData name="Leonardo Arevalo" userId="2a670735-e9d2-45e5-a935-a244f5335d3c" providerId="ADAL" clId="{0EAD4D0F-9CA1-5046-A2D7-1428075CD2AE}" dt="2024-05-04T22:08:09.394" v="380" actId="478"/>
          <ac:picMkLst>
            <pc:docMk/>
            <pc:sldMk cId="2170306592" sldId="4184"/>
            <ac:picMk id="6" creationId="{12D9B068-DEE3-D258-6478-CEE1656F7EB2}"/>
          </ac:picMkLst>
        </pc:picChg>
      </pc:sldChg>
      <pc:sldChg chg="addSp delSp modSp add mod setBg delDesignElem">
        <pc:chgData name="Leonardo Arevalo" userId="2a670735-e9d2-45e5-a935-a244f5335d3c" providerId="ADAL" clId="{0EAD4D0F-9CA1-5046-A2D7-1428075CD2AE}" dt="2024-05-04T22:10:04.333" v="397" actId="1076"/>
        <pc:sldMkLst>
          <pc:docMk/>
          <pc:sldMk cId="897699088" sldId="4185"/>
        </pc:sldMkLst>
        <pc:spChg chg="mod">
          <ac:chgData name="Leonardo Arevalo" userId="2a670735-e9d2-45e5-a935-a244f5335d3c" providerId="ADAL" clId="{0EAD4D0F-9CA1-5046-A2D7-1428075CD2AE}" dt="2024-05-04T22:08:35.684" v="385" actId="26606"/>
          <ac:spMkLst>
            <pc:docMk/>
            <pc:sldMk cId="897699088" sldId="4185"/>
            <ac:spMk id="5" creationId="{014F199F-5121-7921-7F1C-D411CDEFF1D0}"/>
          </ac:spMkLst>
        </pc:spChg>
        <pc:spChg chg="mod">
          <ac:chgData name="Leonardo Arevalo" userId="2a670735-e9d2-45e5-a935-a244f5335d3c" providerId="ADAL" clId="{0EAD4D0F-9CA1-5046-A2D7-1428075CD2AE}" dt="2024-05-04T22:08:35.684" v="385" actId="26606"/>
          <ac:spMkLst>
            <pc:docMk/>
            <pc:sldMk cId="897699088" sldId="4185"/>
            <ac:spMk id="6" creationId="{151A6229-02C8-ECDB-1FA2-691C96B0D0A7}"/>
          </ac:spMkLst>
        </pc:spChg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897699088" sldId="4185"/>
            <ac:spMk id="8" creationId="{42A4FC2C-047E-45A5-965D-8E1E3BF09BC6}"/>
          </ac:spMkLst>
        </pc:spChg>
        <pc:spChg chg="add del">
          <ac:chgData name="Leonardo Arevalo" userId="2a670735-e9d2-45e5-a935-a244f5335d3c" providerId="ADAL" clId="{0EAD4D0F-9CA1-5046-A2D7-1428075CD2AE}" dt="2024-05-04T22:08:35.684" v="385" actId="26606"/>
          <ac:spMkLst>
            <pc:docMk/>
            <pc:sldMk cId="897699088" sldId="4185"/>
            <ac:spMk id="11" creationId="{27BDFED6-6E33-4606-AFE2-886ADB1C018E}"/>
          </ac:spMkLst>
        </pc:spChg>
        <pc:spChg chg="add del">
          <ac:chgData name="Leonardo Arevalo" userId="2a670735-e9d2-45e5-a935-a244f5335d3c" providerId="ADAL" clId="{0EAD4D0F-9CA1-5046-A2D7-1428075CD2AE}" dt="2024-05-04T22:08:35.684" v="385" actId="26606"/>
          <ac:spMkLst>
            <pc:docMk/>
            <pc:sldMk cId="897699088" sldId="4185"/>
            <ac:spMk id="13" creationId="{890DEF05-784E-4B61-89E4-04C4ECF4E5A0}"/>
          </ac:spMkLst>
        </pc:spChg>
        <pc:picChg chg="add mod ord">
          <ac:chgData name="Leonardo Arevalo" userId="2a670735-e9d2-45e5-a935-a244f5335d3c" providerId="ADAL" clId="{0EAD4D0F-9CA1-5046-A2D7-1428075CD2AE}" dt="2024-05-04T22:10:04.333" v="397" actId="1076"/>
          <ac:picMkLst>
            <pc:docMk/>
            <pc:sldMk cId="897699088" sldId="4185"/>
            <ac:picMk id="2" creationId="{08248128-BC43-BDFB-101A-0E6B0CE34329}"/>
          </ac:picMkLst>
        </pc:picChg>
        <pc:picChg chg="mod">
          <ac:chgData name="Leonardo Arevalo" userId="2a670735-e9d2-45e5-a935-a244f5335d3c" providerId="ADAL" clId="{0EAD4D0F-9CA1-5046-A2D7-1428075CD2AE}" dt="2024-05-04T22:08:35.684" v="385" actId="26606"/>
          <ac:picMkLst>
            <pc:docMk/>
            <pc:sldMk cId="897699088" sldId="4185"/>
            <ac:picMk id="3" creationId="{5AF7585F-B9B2-73D8-F2AB-758B27E2BC8A}"/>
          </ac:picMkLst>
        </pc:picChg>
        <pc:picChg chg="del">
          <ac:chgData name="Leonardo Arevalo" userId="2a670735-e9d2-45e5-a935-a244f5335d3c" providerId="ADAL" clId="{0EAD4D0F-9CA1-5046-A2D7-1428075CD2AE}" dt="2024-05-04T22:08:18.063" v="382" actId="478"/>
          <ac:picMkLst>
            <pc:docMk/>
            <pc:sldMk cId="897699088" sldId="4185"/>
            <ac:picMk id="4" creationId="{F1995BE9-A4E4-4522-4FC8-9B93C74BAD24}"/>
          </ac:picMkLst>
        </pc:picChg>
        <pc:cxnChg chg="add del">
          <ac:chgData name="Leonardo Arevalo" userId="2a670735-e9d2-45e5-a935-a244f5335d3c" providerId="ADAL" clId="{0EAD4D0F-9CA1-5046-A2D7-1428075CD2AE}" dt="2024-05-04T22:08:35.684" v="385" actId="26606"/>
          <ac:cxnSpMkLst>
            <pc:docMk/>
            <pc:sldMk cId="897699088" sldId="4185"/>
            <ac:cxnSpMk id="15" creationId="{C41BAEC7-F7B0-4224-8B18-8F74B7D87F0B}"/>
          </ac:cxnSpMkLst>
        </pc:cxnChg>
      </pc:sldChg>
      <pc:sldChg chg="addSp delSp modSp add mod setBg delDesignElem">
        <pc:chgData name="Leonardo Arevalo" userId="2a670735-e9d2-45e5-a935-a244f5335d3c" providerId="ADAL" clId="{0EAD4D0F-9CA1-5046-A2D7-1428075CD2AE}" dt="2024-05-04T22:10:07.371" v="398"/>
        <pc:sldMkLst>
          <pc:docMk/>
          <pc:sldMk cId="3697422103" sldId="4187"/>
        </pc:sldMkLst>
        <pc:spChg chg="del">
          <ac:chgData name="Leonardo Arevalo" userId="2a670735-e9d2-45e5-a935-a244f5335d3c" providerId="ADAL" clId="{0EAD4D0F-9CA1-5046-A2D7-1428075CD2AE}" dt="2024-05-04T22:03:36.304" v="348"/>
          <ac:spMkLst>
            <pc:docMk/>
            <pc:sldMk cId="3697422103" sldId="4187"/>
            <ac:spMk id="8" creationId="{42A4FC2C-047E-45A5-965D-8E1E3BF09BC6}"/>
          </ac:spMkLst>
        </pc:spChg>
        <pc:picChg chg="add mod">
          <ac:chgData name="Leonardo Arevalo" userId="2a670735-e9d2-45e5-a935-a244f5335d3c" providerId="ADAL" clId="{0EAD4D0F-9CA1-5046-A2D7-1428075CD2AE}" dt="2024-05-04T22:10:07.371" v="398"/>
          <ac:picMkLst>
            <pc:docMk/>
            <pc:sldMk cId="3697422103" sldId="4187"/>
            <ac:picMk id="2" creationId="{36E255E3-801F-384A-C074-DE9A4C4477DA}"/>
          </ac:picMkLst>
        </pc:picChg>
        <pc:picChg chg="del">
          <ac:chgData name="Leonardo Arevalo" userId="2a670735-e9d2-45e5-a935-a244f5335d3c" providerId="ADAL" clId="{0EAD4D0F-9CA1-5046-A2D7-1428075CD2AE}" dt="2024-05-04T22:10:01.227" v="395" actId="478"/>
          <ac:picMkLst>
            <pc:docMk/>
            <pc:sldMk cId="3697422103" sldId="4187"/>
            <ac:picMk id="4" creationId="{7A4A9FCD-FD8B-F5B5-E3B9-7F9347E4143F}"/>
          </ac:picMkLst>
        </pc:picChg>
      </pc:sldChg>
      <pc:sldChg chg="addSp delSp modSp add mod">
        <pc:chgData name="Leonardo Arevalo" userId="2a670735-e9d2-45e5-a935-a244f5335d3c" providerId="ADAL" clId="{0EAD4D0F-9CA1-5046-A2D7-1428075CD2AE}" dt="2024-05-04T22:11:03.447" v="412" actId="478"/>
        <pc:sldMkLst>
          <pc:docMk/>
          <pc:sldMk cId="176296272" sldId="4188"/>
        </pc:sldMkLst>
        <pc:picChg chg="del">
          <ac:chgData name="Leonardo Arevalo" userId="2a670735-e9d2-45e5-a935-a244f5335d3c" providerId="ADAL" clId="{0EAD4D0F-9CA1-5046-A2D7-1428075CD2AE}" dt="2024-05-04T22:10:52.023" v="409" actId="478"/>
          <ac:picMkLst>
            <pc:docMk/>
            <pc:sldMk cId="176296272" sldId="4188"/>
            <ac:picMk id="2" creationId="{653DCC86-7A4D-1B57-B3E7-4BC2D21AC128}"/>
          </ac:picMkLst>
        </pc:picChg>
        <pc:picChg chg="add mod">
          <ac:chgData name="Leonardo Arevalo" userId="2a670735-e9d2-45e5-a935-a244f5335d3c" providerId="ADAL" clId="{0EAD4D0F-9CA1-5046-A2D7-1428075CD2AE}" dt="2024-05-04T22:10:52.646" v="410"/>
          <ac:picMkLst>
            <pc:docMk/>
            <pc:sldMk cId="176296272" sldId="4188"/>
            <ac:picMk id="3" creationId="{F0BFD3DA-30D2-5BF2-9F0B-EA0E129FF6B9}"/>
          </ac:picMkLst>
        </pc:picChg>
        <pc:picChg chg="add mod">
          <ac:chgData name="Leonardo Arevalo" userId="2a670735-e9d2-45e5-a935-a244f5335d3c" providerId="ADAL" clId="{0EAD4D0F-9CA1-5046-A2D7-1428075CD2AE}" dt="2024-05-04T22:11:01.348" v="411"/>
          <ac:picMkLst>
            <pc:docMk/>
            <pc:sldMk cId="176296272" sldId="4188"/>
            <ac:picMk id="4" creationId="{4DEC1A14-03FB-1302-6D5A-DB5063EB1C53}"/>
          </ac:picMkLst>
        </pc:picChg>
        <pc:picChg chg="del">
          <ac:chgData name="Leonardo Arevalo" userId="2a670735-e9d2-45e5-a935-a244f5335d3c" providerId="ADAL" clId="{0EAD4D0F-9CA1-5046-A2D7-1428075CD2AE}" dt="2024-05-04T22:11:03.447" v="412" actId="478"/>
          <ac:picMkLst>
            <pc:docMk/>
            <pc:sldMk cId="176296272" sldId="4188"/>
            <ac:picMk id="19" creationId="{10189A79-4904-DCF9-A8C7-11A12AD60999}"/>
          </ac:picMkLst>
        </pc:picChg>
      </pc:sldChg>
      <pc:sldChg chg="add del">
        <pc:chgData name="Leonardo Arevalo" userId="2a670735-e9d2-45e5-a935-a244f5335d3c" providerId="ADAL" clId="{0EAD4D0F-9CA1-5046-A2D7-1428075CD2AE}" dt="2024-05-04T22:13:15.253" v="440" actId="2696"/>
        <pc:sldMkLst>
          <pc:docMk/>
          <pc:sldMk cId="2140610231" sldId="4189"/>
        </pc:sldMkLst>
      </pc:sldChg>
      <pc:sldChg chg="addSp modSp new mod setBg">
        <pc:chgData name="Leonardo Arevalo" userId="2a670735-e9d2-45e5-a935-a244f5335d3c" providerId="ADAL" clId="{0EAD4D0F-9CA1-5046-A2D7-1428075CD2AE}" dt="2024-05-05T22:33:25.375" v="1250"/>
        <pc:sldMkLst>
          <pc:docMk/>
          <pc:sldMk cId="2989874033" sldId="4189"/>
        </pc:sldMkLst>
        <pc:spChg chg="add mod">
          <ac:chgData name="Leonardo Arevalo" userId="2a670735-e9d2-45e5-a935-a244f5335d3c" providerId="ADAL" clId="{0EAD4D0F-9CA1-5046-A2D7-1428075CD2AE}" dt="2024-05-05T22:27:02.017" v="1236" actId="1076"/>
          <ac:spMkLst>
            <pc:docMk/>
            <pc:sldMk cId="2989874033" sldId="4189"/>
            <ac:spMk id="4" creationId="{C12D3461-814D-E307-2825-87AA03EB5B4F}"/>
          </ac:spMkLst>
        </pc:spChg>
        <pc:spChg chg="add mod">
          <ac:chgData name="Leonardo Arevalo" userId="2a670735-e9d2-45e5-a935-a244f5335d3c" providerId="ADAL" clId="{0EAD4D0F-9CA1-5046-A2D7-1428075CD2AE}" dt="2024-05-05T22:33:09.008" v="1249" actId="1076"/>
          <ac:spMkLst>
            <pc:docMk/>
            <pc:sldMk cId="2989874033" sldId="4189"/>
            <ac:spMk id="5" creationId="{CBBBF968-FC78-E4A4-F479-B85C5A6E5C89}"/>
          </ac:spMkLst>
        </pc:spChg>
        <pc:spChg chg="add mod">
          <ac:chgData name="Leonardo Arevalo" userId="2a670735-e9d2-45e5-a935-a244f5335d3c" providerId="ADAL" clId="{0EAD4D0F-9CA1-5046-A2D7-1428075CD2AE}" dt="2024-05-05T22:26:29.501" v="873" actId="255"/>
          <ac:spMkLst>
            <pc:docMk/>
            <pc:sldMk cId="2989874033" sldId="4189"/>
            <ac:spMk id="6" creationId="{B3D177E2-5970-198C-0A1F-5F12B1A6FE3E}"/>
          </ac:spMkLst>
        </pc:spChg>
        <pc:spChg chg="add">
          <ac:chgData name="Leonardo Arevalo" userId="2a670735-e9d2-45e5-a935-a244f5335d3c" providerId="ADAL" clId="{0EAD4D0F-9CA1-5046-A2D7-1428075CD2AE}" dt="2024-05-05T22:23:48.883" v="499" actId="26606"/>
          <ac:spMkLst>
            <pc:docMk/>
            <pc:sldMk cId="2989874033" sldId="4189"/>
            <ac:spMk id="8" creationId="{42A4FC2C-047E-45A5-965D-8E1E3BF09BC6}"/>
          </ac:spMkLst>
        </pc:spChg>
        <pc:picChg chg="add mod">
          <ac:chgData name="Leonardo Arevalo" userId="2a670735-e9d2-45e5-a935-a244f5335d3c" providerId="ADAL" clId="{0EAD4D0F-9CA1-5046-A2D7-1428075CD2AE}" dt="2024-05-05T22:24:51.780" v="696" actId="167"/>
          <ac:picMkLst>
            <pc:docMk/>
            <pc:sldMk cId="2989874033" sldId="4189"/>
            <ac:picMk id="3" creationId="{599BCAC6-C521-1AE3-4B22-90F33A7EB4E0}"/>
          </ac:picMkLst>
        </pc:picChg>
        <pc:picChg chg="add mod">
          <ac:chgData name="Leonardo Arevalo" userId="2a670735-e9d2-45e5-a935-a244f5335d3c" providerId="ADAL" clId="{0EAD4D0F-9CA1-5046-A2D7-1428075CD2AE}" dt="2024-05-05T22:33:01.247" v="1247" actId="14861"/>
          <ac:picMkLst>
            <pc:docMk/>
            <pc:sldMk cId="2989874033" sldId="4189"/>
            <ac:picMk id="9" creationId="{020CE975-5695-2FDC-331D-4ABD51D157CC}"/>
          </ac:picMkLst>
        </pc:picChg>
        <pc:picChg chg="add mod">
          <ac:chgData name="Leonardo Arevalo" userId="2a670735-e9d2-45e5-a935-a244f5335d3c" providerId="ADAL" clId="{0EAD4D0F-9CA1-5046-A2D7-1428075CD2AE}" dt="2024-05-05T22:33:07.998" v="1248" actId="14861"/>
          <ac:picMkLst>
            <pc:docMk/>
            <pc:sldMk cId="2989874033" sldId="4189"/>
            <ac:picMk id="11" creationId="{E1440CC0-7AAA-8F38-9CBA-29692DEC1B04}"/>
          </ac:picMkLst>
        </pc:picChg>
        <pc:picChg chg="add mod">
          <ac:chgData name="Leonardo Arevalo" userId="2a670735-e9d2-45e5-a935-a244f5335d3c" providerId="ADAL" clId="{0EAD4D0F-9CA1-5046-A2D7-1428075CD2AE}" dt="2024-05-05T22:33:25.375" v="1250"/>
          <ac:picMkLst>
            <pc:docMk/>
            <pc:sldMk cId="2989874033" sldId="4189"/>
            <ac:picMk id="12" creationId="{EE7053FD-F88C-CD13-ECA2-AB292067322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1D1FE4-3158-F140-9BD1-364A762D3BBE}" type="datetimeFigureOut">
              <a:rPr lang="es-ES_tradnl" smtClean="0"/>
              <a:t>27/5/24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4D2F1-C54E-5949-85EB-133C55BB1AD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94244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0E294D-184F-1745-9F56-FE79EDA750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A0FA25-07BA-1044-92CA-7F9FD7093EAF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4097" name="Text Box 1">
            <a:extLst>
              <a:ext uri="{FF2B5EF4-FFF2-40B4-BE49-F238E27FC236}">
                <a16:creationId xmlns:a16="http://schemas.microsoft.com/office/drawing/2014/main" id="{B5B4251C-D248-BC47-B98A-C172AF32852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312F3B6F-72E6-F04C-9E6C-E6015AAA7F7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150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0E294D-184F-1745-9F56-FE79EDA750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A0FA25-07BA-1044-92CA-7F9FD7093EAF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4097" name="Text Box 1">
            <a:extLst>
              <a:ext uri="{FF2B5EF4-FFF2-40B4-BE49-F238E27FC236}">
                <a16:creationId xmlns:a16="http://schemas.microsoft.com/office/drawing/2014/main" id="{B5B4251C-D248-BC47-B98A-C172AF32852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312F3B6F-72E6-F04C-9E6C-E6015AAA7F7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308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0E294D-184F-1745-9F56-FE79EDA750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A0FA25-07BA-1044-92CA-7F9FD7093EAF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4097" name="Text Box 1">
            <a:extLst>
              <a:ext uri="{FF2B5EF4-FFF2-40B4-BE49-F238E27FC236}">
                <a16:creationId xmlns:a16="http://schemas.microsoft.com/office/drawing/2014/main" id="{B5B4251C-D248-BC47-B98A-C172AF32852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312F3B6F-72E6-F04C-9E6C-E6015AAA7F7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9253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0E294D-184F-1745-9F56-FE79EDA750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A0FA25-07BA-1044-92CA-7F9FD7093EAF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4097" name="Text Box 1">
            <a:extLst>
              <a:ext uri="{FF2B5EF4-FFF2-40B4-BE49-F238E27FC236}">
                <a16:creationId xmlns:a16="http://schemas.microsoft.com/office/drawing/2014/main" id="{B5B4251C-D248-BC47-B98A-C172AF32852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312F3B6F-72E6-F04C-9E6C-E6015AAA7F7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4747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0E294D-184F-1745-9F56-FE79EDA750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A0FA25-07BA-1044-92CA-7F9FD7093EAF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4097" name="Text Box 1">
            <a:extLst>
              <a:ext uri="{FF2B5EF4-FFF2-40B4-BE49-F238E27FC236}">
                <a16:creationId xmlns:a16="http://schemas.microsoft.com/office/drawing/2014/main" id="{B5B4251C-D248-BC47-B98A-C172AF32852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312F3B6F-72E6-F04C-9E6C-E6015AAA7F7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53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0E294D-184F-1745-9F56-FE79EDA750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A0FA25-07BA-1044-92CA-7F9FD7093EAF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4097" name="Text Box 1">
            <a:extLst>
              <a:ext uri="{FF2B5EF4-FFF2-40B4-BE49-F238E27FC236}">
                <a16:creationId xmlns:a16="http://schemas.microsoft.com/office/drawing/2014/main" id="{B5B4251C-D248-BC47-B98A-C172AF32852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312F3B6F-72E6-F04C-9E6C-E6015AAA7F7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9546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0E294D-184F-1745-9F56-FE79EDA750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A0FA25-07BA-1044-92CA-7F9FD7093EAF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4097" name="Text Box 1">
            <a:extLst>
              <a:ext uri="{FF2B5EF4-FFF2-40B4-BE49-F238E27FC236}">
                <a16:creationId xmlns:a16="http://schemas.microsoft.com/office/drawing/2014/main" id="{B5B4251C-D248-BC47-B98A-C172AF32852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312F3B6F-72E6-F04C-9E6C-E6015AAA7F7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0022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0E294D-184F-1745-9F56-FE79EDA750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A0FA25-07BA-1044-92CA-7F9FD7093EAF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4097" name="Text Box 1">
            <a:extLst>
              <a:ext uri="{FF2B5EF4-FFF2-40B4-BE49-F238E27FC236}">
                <a16:creationId xmlns:a16="http://schemas.microsoft.com/office/drawing/2014/main" id="{B5B4251C-D248-BC47-B98A-C172AF32852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312F3B6F-72E6-F04C-9E6C-E6015AAA7F7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1721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0E294D-184F-1745-9F56-FE79EDA750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A0FA25-07BA-1044-92CA-7F9FD7093EAF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4097" name="Text Box 1">
            <a:extLst>
              <a:ext uri="{FF2B5EF4-FFF2-40B4-BE49-F238E27FC236}">
                <a16:creationId xmlns:a16="http://schemas.microsoft.com/office/drawing/2014/main" id="{B5B4251C-D248-BC47-B98A-C172AF32852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312F3B6F-72E6-F04C-9E6C-E6015AAA7F7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3841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0E294D-184F-1745-9F56-FE79EDA750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A0FA25-07BA-1044-92CA-7F9FD7093EAF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4097" name="Text Box 1">
            <a:extLst>
              <a:ext uri="{FF2B5EF4-FFF2-40B4-BE49-F238E27FC236}">
                <a16:creationId xmlns:a16="http://schemas.microsoft.com/office/drawing/2014/main" id="{B5B4251C-D248-BC47-B98A-C172AF32852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312F3B6F-72E6-F04C-9E6C-E6015AAA7F7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53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0E294D-184F-1745-9F56-FE79EDA750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A0FA25-07BA-1044-92CA-7F9FD7093EAF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4097" name="Text Box 1">
            <a:extLst>
              <a:ext uri="{FF2B5EF4-FFF2-40B4-BE49-F238E27FC236}">
                <a16:creationId xmlns:a16="http://schemas.microsoft.com/office/drawing/2014/main" id="{B5B4251C-D248-BC47-B98A-C172AF32852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312F3B6F-72E6-F04C-9E6C-E6015AAA7F7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4336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0E294D-184F-1745-9F56-FE79EDA750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A0FA25-07BA-1044-92CA-7F9FD7093EAF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4097" name="Text Box 1">
            <a:extLst>
              <a:ext uri="{FF2B5EF4-FFF2-40B4-BE49-F238E27FC236}">
                <a16:creationId xmlns:a16="http://schemas.microsoft.com/office/drawing/2014/main" id="{B5B4251C-D248-BC47-B98A-C172AF32852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312F3B6F-72E6-F04C-9E6C-E6015AAA7F7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002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68E1B-6EA3-EE79-7C94-F51142425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940934-F9C2-5152-4B99-C13209F3D5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F63D37-265D-4F23-B791-D9D20E79D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3879-ADED-5245-8A72-58AD9BB8B8E8}" type="datetimeFigureOut">
              <a:rPr lang="es-ES_tradnl" smtClean="0"/>
              <a:t>27/5/24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CE705B-D3BE-02DF-17D6-D242108B5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D53A49-D093-1BAE-BCDF-2E607EEF9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3DCC-6F00-DF49-AB50-32E556EDFD8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10673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AE1291-CFE4-2BCE-019E-D25EF97CD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BDBCEF-DF85-92E2-F8EF-22DDB1FE6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2F47DB-6198-E82F-6D7C-0E4C91BD5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3879-ADED-5245-8A72-58AD9BB8B8E8}" type="datetimeFigureOut">
              <a:rPr lang="es-ES_tradnl" smtClean="0"/>
              <a:t>27/5/24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08D681-F5B2-ED7D-5029-C2B134196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9C3412-D431-E307-628E-2193A99D7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3DCC-6F00-DF49-AB50-32E556EDFD8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69090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B16DE9-B1BC-D3C0-DF47-3B6474877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6EA34A5-9CDC-3D84-C242-389E383EE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EF6628-AD34-0667-1C01-481AF3ECA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3879-ADED-5245-8A72-58AD9BB8B8E8}" type="datetimeFigureOut">
              <a:rPr lang="es-ES_tradnl" smtClean="0"/>
              <a:t>27/5/24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488478-AD32-A257-BD02-5E00F0E4A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37ED1E-52D9-6ACB-E08C-B305FDFD0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3DCC-6F00-DF49-AB50-32E556EDFD8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05402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2E9F5-2E00-C188-0C80-5EEF20EFC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D00BC7-CAB4-10AD-E6C1-A4C28CB4DD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15FC4C-93FD-FBA7-1C3B-91E6C9DFC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B5B6E0-3415-7EDB-10B8-9DE616611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3879-ADED-5245-8A72-58AD9BB8B8E8}" type="datetimeFigureOut">
              <a:rPr lang="es-ES_tradnl" smtClean="0"/>
              <a:t>27/5/24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F13405-3CF3-04AF-2E20-A6960FBC0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E068DC-E6AA-DE36-0346-D8F78145E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3DCC-6F00-DF49-AB50-32E556EDFD8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95736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B116DC-4628-0A3F-0AC6-1ECB9BE40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457125-440E-3FB3-6B84-26BFA46BF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4E13AB-D41F-B331-0154-29968A52FC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933D582-F1A4-1CF9-E10A-1B3E108FD5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184E321-6307-900E-4149-15775EC8C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C9F9EE5-2A4A-B3CE-7D06-FAD2ADB9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3879-ADED-5245-8A72-58AD9BB8B8E8}" type="datetimeFigureOut">
              <a:rPr lang="es-ES_tradnl" smtClean="0"/>
              <a:t>27/5/24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6DC9A00-A45E-DEFE-E5D9-65023A9C8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7FE3708-EE74-8954-4D2D-04C53E3C2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3DCC-6F00-DF49-AB50-32E556EDFD8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0442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08E229-5F35-5F4E-CA4C-C946AF44D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9B42577-2803-D946-2630-352C371AA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3879-ADED-5245-8A72-58AD9BB8B8E8}" type="datetimeFigureOut">
              <a:rPr lang="es-ES_tradnl" smtClean="0"/>
              <a:t>27/5/24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734A818-789F-94DF-E309-8C0D6EDB5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BA4F14-F74D-63C4-D6FB-17FE30416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3DCC-6F00-DF49-AB50-32E556EDFD8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86748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9AE8B8-C0F0-A908-54B9-1DD3D5141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3879-ADED-5245-8A72-58AD9BB8B8E8}" type="datetimeFigureOut">
              <a:rPr lang="es-ES_tradnl" smtClean="0"/>
              <a:t>27/5/24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A0C7B90-7CFF-7E16-5376-05328903B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F646A0-4C51-E199-56FB-793E2B1E9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3DCC-6F00-DF49-AB50-32E556EDFD8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92974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C377C-637A-638A-B364-EB561213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0AA7B0-FE06-3731-246D-6008F0DEF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4A3EAE4-11CF-6FDC-896A-F4A1A02F7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5820D7-E2FF-153A-5029-F1E407E45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3879-ADED-5245-8A72-58AD9BB8B8E8}" type="datetimeFigureOut">
              <a:rPr lang="es-ES_tradnl" smtClean="0"/>
              <a:t>27/5/24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B1CAB3-E75E-14CC-718D-53975BC24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851FDE-ED9A-A4CF-C245-7F5983D3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3DCC-6F00-DF49-AB50-32E556EDFD8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46589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AE58B0-8A07-FF6B-49EC-AADAD5A04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0AD2B0B-8A77-3AC5-E6A8-95633E4C29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CE2AED-44C9-5799-7F31-06BE5B839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2BAF91-2F75-B99C-2BF4-A56AC89B5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3879-ADED-5245-8A72-58AD9BB8B8E8}" type="datetimeFigureOut">
              <a:rPr lang="es-ES_tradnl" smtClean="0"/>
              <a:t>27/5/24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3BA746-2970-4114-5604-BD00C3A3E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7A97AC-750B-21A8-0CF3-D7864D87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3DCC-6F00-DF49-AB50-32E556EDFD8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17438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34EA19-3CDB-50D3-4119-C96D86EF1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BEEC45-F17E-AA28-5A5D-F4C68055FA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2ADA11-DD60-8B93-D2DF-60CD40039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3879-ADED-5245-8A72-58AD9BB8B8E8}" type="datetimeFigureOut">
              <a:rPr lang="es-ES_tradnl" smtClean="0"/>
              <a:t>27/5/24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DC796B-5821-93D3-1B5D-AE8D02756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628656-CAC0-817D-BD09-F11350D2E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3DCC-6F00-DF49-AB50-32E556EDFD8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4351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3AFF08-C145-3218-8A25-CF0351F8DD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25C595C-F478-8B7B-7EF8-6766AAC371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E8053-1515-3221-40C9-91776EFEF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3879-ADED-5245-8A72-58AD9BB8B8E8}" type="datetimeFigureOut">
              <a:rPr lang="es-ES_tradnl" smtClean="0"/>
              <a:t>27/5/24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FB8651-8592-C01B-7816-23F091A34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AA8F81-1DA0-F73D-15B9-7F6CD6F57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3DCC-6F00-DF49-AB50-32E556EDFD8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60247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4866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1E49FFB-712E-D0FD-2A38-62532FD54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A9CB58-124D-9D21-D9B6-5A17FDD6A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5C1B05-D1EE-A7C9-80D2-3BD6F78B04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593879-ADED-5245-8A72-58AD9BB8B8E8}" type="datetimeFigureOut">
              <a:rPr lang="es-ES_tradnl" smtClean="0"/>
              <a:t>27/5/24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5C751B-EF97-0F5B-710E-2512E76E15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81D8D9-7535-219D-C261-20A0E1D1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183DCC-6F00-DF49-AB50-32E556EDFD8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2836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10.png"/><Relationship Id="rId9" Type="http://schemas.openxmlformats.org/officeDocument/2006/relationships/hyperlink" Target="https://app.powerbi.co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28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29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png"/><Relationship Id="rId5" Type="http://schemas.openxmlformats.org/officeDocument/2006/relationships/image" Target="../media/image63.jp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0B98EB8-A2FB-4EB9-0D3B-42E0DDF21A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580" b="715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0A747EB-049E-E430-BAA4-60311678AD10}"/>
              </a:ext>
            </a:extLst>
          </p:cNvPr>
          <p:cNvSpPr txBox="1"/>
          <p:nvPr/>
        </p:nvSpPr>
        <p:spPr>
          <a:xfrm>
            <a:off x="7138346" y="2774149"/>
            <a:ext cx="497344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5000" b="1" dirty="0">
                <a:solidFill>
                  <a:schemeClr val="bg1"/>
                </a:solidFill>
              </a:rPr>
              <a:t>De Clics a Tips: </a:t>
            </a:r>
          </a:p>
          <a:p>
            <a:r>
              <a:rPr lang="es-EC" sz="2500" dirty="0">
                <a:solidFill>
                  <a:schemeClr val="bg1"/>
                </a:solidFill>
              </a:rPr>
              <a:t>Cómo la Inteligencia Artificial Optimiza las Decisiones en las Organizaciones</a:t>
            </a:r>
            <a:endParaRPr lang="es-ES_tradnl" sz="2500" b="1" dirty="0">
              <a:solidFill>
                <a:schemeClr val="bg1"/>
              </a:solidFill>
              <a:latin typeface="Aptos Display" panose="020B00040202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D2BBB97-CA78-085D-E49D-8833385AA70B}"/>
              </a:ext>
            </a:extLst>
          </p:cNvPr>
          <p:cNvSpPr/>
          <p:nvPr/>
        </p:nvSpPr>
        <p:spPr>
          <a:xfrm>
            <a:off x="7218557" y="5798694"/>
            <a:ext cx="4563587" cy="71139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400" b="1" dirty="0">
                <a:solidFill>
                  <a:schemeClr val="bg1"/>
                </a:solidFill>
                <a:latin typeface="Abadi" panose="020B0604020104020204" pitchFamily="34" charset="0"/>
              </a:rPr>
              <a:t>Leonardo Arévalo </a:t>
            </a:r>
          </a:p>
          <a:p>
            <a:r>
              <a:rPr lang="es-MX" sz="1400" dirty="0">
                <a:solidFill>
                  <a:schemeClr val="bg1"/>
                </a:solidFill>
                <a:latin typeface="Abadi" panose="020B0604020104020204" pitchFamily="34" charset="0"/>
              </a:rPr>
              <a:t>Gerente de Tecnología e Inteligencia Empresarial </a:t>
            </a:r>
          </a:p>
          <a:p>
            <a:r>
              <a:rPr lang="es-MX" sz="1400" dirty="0">
                <a:solidFill>
                  <a:schemeClr val="bg1"/>
                </a:solidFill>
                <a:latin typeface="Abadi" panose="020B0604020104020204" pitchFamily="34" charset="0"/>
              </a:rPr>
              <a:t>Moderna Alimentos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2548EB9-56B6-E4A9-6615-E9318D335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3727" y="0"/>
            <a:ext cx="1808062" cy="1017035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6CFD86BD-CA99-AFEA-97BB-9353C5136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557" y="1857250"/>
            <a:ext cx="825190" cy="82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96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4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35A6587-5F39-1315-408E-A268C19B7E10}"/>
              </a:ext>
            </a:extLst>
          </p:cNvPr>
          <p:cNvSpPr txBox="1"/>
          <p:nvPr/>
        </p:nvSpPr>
        <p:spPr>
          <a:xfrm>
            <a:off x="88711" y="1917923"/>
            <a:ext cx="117370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0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¿Amiga/Enemiga?</a:t>
            </a:r>
            <a:r>
              <a:rPr lang="es-EC" sz="12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35AD5A-2D9C-4408-1F63-1A11B9F20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5782" y="166254"/>
            <a:ext cx="2463031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37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hombre con un traje de color negro&#10;&#10;Descripción generada automáticamente">
            <a:extLst>
              <a:ext uri="{FF2B5EF4-FFF2-40B4-BE49-F238E27FC236}">
                <a16:creationId xmlns:a16="http://schemas.microsoft.com/office/drawing/2014/main" id="{E30DDE99-AD67-7993-3C99-D912F91746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BC7893D-795B-148B-7DCA-EE147CBACA69}"/>
              </a:ext>
            </a:extLst>
          </p:cNvPr>
          <p:cNvSpPr txBox="1"/>
          <p:nvPr/>
        </p:nvSpPr>
        <p:spPr>
          <a:xfrm>
            <a:off x="252485" y="2224997"/>
            <a:ext cx="52066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0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Frenar</a:t>
            </a:r>
            <a:endParaRPr lang="es-EC" sz="120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CCDD07D-3B3A-2C13-CF29-FFBEB7C08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5782" y="166254"/>
            <a:ext cx="2463031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45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hombre con traje sonriendo&#10;&#10;Descripción generada automáticamente">
            <a:extLst>
              <a:ext uri="{FF2B5EF4-FFF2-40B4-BE49-F238E27FC236}">
                <a16:creationId xmlns:a16="http://schemas.microsoft.com/office/drawing/2014/main" id="{11FDF9D3-8A32-6628-7E07-D9BEF8606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" y="0"/>
            <a:ext cx="12184682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2ABD2BB-7C75-56AF-F290-8EA6225B89C3}"/>
              </a:ext>
            </a:extLst>
          </p:cNvPr>
          <p:cNvSpPr txBox="1"/>
          <p:nvPr/>
        </p:nvSpPr>
        <p:spPr>
          <a:xfrm>
            <a:off x="5479577" y="2313708"/>
            <a:ext cx="54181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</a:t>
            </a:r>
            <a:r>
              <a:rPr lang="es-EC" sz="10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probar</a:t>
            </a:r>
            <a:endParaRPr lang="es-EC" sz="120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C09B88-08A6-DA3A-11AC-82576AB89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5782" y="166254"/>
            <a:ext cx="2463031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79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Un grupo de personas posando para una foto frente a un espejo&#10;&#10;Descripción generada automáticamente con confianza media">
            <a:extLst>
              <a:ext uri="{FF2B5EF4-FFF2-40B4-BE49-F238E27FC236}">
                <a16:creationId xmlns:a16="http://schemas.microsoft.com/office/drawing/2014/main" id="{016ADCC6-75F6-B15D-7307-73B240314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6609210-5585-B191-D4AF-0D0C157254A3}"/>
              </a:ext>
            </a:extLst>
          </p:cNvPr>
          <p:cNvSpPr/>
          <p:nvPr/>
        </p:nvSpPr>
        <p:spPr>
          <a:xfrm>
            <a:off x="1299079" y="5886844"/>
            <a:ext cx="3790030" cy="66845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5000" dirty="0">
                <a:solidFill>
                  <a:srgbClr val="0F0F0F"/>
                </a:solidFill>
                <a:latin typeface="Söhne"/>
              </a:rPr>
              <a:t>Rapidez</a:t>
            </a:r>
            <a:endParaRPr lang="es-EC" sz="5000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2F639C3-F7FD-4AF7-5D58-AD861E9E2C64}"/>
              </a:ext>
            </a:extLst>
          </p:cNvPr>
          <p:cNvSpPr/>
          <p:nvPr/>
        </p:nvSpPr>
        <p:spPr>
          <a:xfrm>
            <a:off x="7102893" y="5818526"/>
            <a:ext cx="3790030" cy="668459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5000" dirty="0">
                <a:solidFill>
                  <a:srgbClr val="0F0F0F"/>
                </a:solidFill>
                <a:latin typeface="Söhne"/>
              </a:rPr>
              <a:t>Calma</a:t>
            </a:r>
            <a:endParaRPr lang="es-EC" sz="5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93D85A0-04D3-357C-A70E-601656473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63" y="0"/>
            <a:ext cx="2463031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15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interior, cuarto, silla, cuero&#10;&#10;Descripción generada automáticamente">
            <a:extLst>
              <a:ext uri="{FF2B5EF4-FFF2-40B4-BE49-F238E27FC236}">
                <a16:creationId xmlns:a16="http://schemas.microsoft.com/office/drawing/2014/main" id="{09A48782-E532-F8B8-34E0-52BC24F46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906"/>
            <a:ext cx="12192000" cy="686990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D5BDBE8-EEDD-C06E-792B-48C1BBF5DBE6}"/>
              </a:ext>
            </a:extLst>
          </p:cNvPr>
          <p:cNvSpPr txBox="1"/>
          <p:nvPr/>
        </p:nvSpPr>
        <p:spPr>
          <a:xfrm>
            <a:off x="170005" y="4109288"/>
            <a:ext cx="56189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9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+</a:t>
            </a:r>
            <a:r>
              <a:rPr lang="es-EC" sz="18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50%</a:t>
            </a:r>
            <a:endParaRPr lang="es-EC" sz="120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3A6287-FE75-0BB0-81D4-17952541B651}"/>
              </a:ext>
            </a:extLst>
          </p:cNvPr>
          <p:cNvSpPr txBox="1"/>
          <p:nvPr/>
        </p:nvSpPr>
        <p:spPr>
          <a:xfrm>
            <a:off x="6403026" y="6314640"/>
            <a:ext cx="5787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Ya </a:t>
            </a:r>
            <a:r>
              <a:rPr lang="es-ES" sz="2000" b="1" dirty="0">
                <a:solidFill>
                  <a:srgbClr val="FFFF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incluyeron</a:t>
            </a:r>
            <a:r>
              <a:rPr lang="es-ES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IA en sus empresas </a:t>
            </a:r>
            <a:r>
              <a:rPr lang="es-ES" sz="1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</a:t>
            </a:r>
            <a:r>
              <a:rPr lang="es-ES" sz="1000" i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McKinsey</a:t>
            </a:r>
            <a:r>
              <a:rPr lang="es-ES" sz="1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)</a:t>
            </a:r>
            <a:r>
              <a:rPr lang="es-ES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es-EC" sz="1000" b="1" i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485B758-0A05-B21C-F0BE-2E1D09AF9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5782" y="166254"/>
            <a:ext cx="2463031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306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Mano de una persona con un traje de color negro&#10;&#10;Descripción generada automáticamente con confianza baja">
            <a:extLst>
              <a:ext uri="{FF2B5EF4-FFF2-40B4-BE49-F238E27FC236}">
                <a16:creationId xmlns:a16="http://schemas.microsoft.com/office/drawing/2014/main" id="{5AF7585F-B9B2-73D8-F2AB-758B27E2BC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1" b="503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14F199F-5121-7921-7F1C-D411CDEFF1D0}"/>
              </a:ext>
            </a:extLst>
          </p:cNvPr>
          <p:cNvSpPr txBox="1"/>
          <p:nvPr/>
        </p:nvSpPr>
        <p:spPr>
          <a:xfrm>
            <a:off x="-179254" y="4195677"/>
            <a:ext cx="67630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8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110</a:t>
            </a:r>
            <a:r>
              <a:rPr lang="es-EC" sz="8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kMM</a:t>
            </a:r>
            <a:endParaRPr lang="es-EC" sz="80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51A6229-02C8-ECDB-1FA2-691C96B0D0A7}"/>
              </a:ext>
            </a:extLst>
          </p:cNvPr>
          <p:cNvSpPr txBox="1"/>
          <p:nvPr/>
        </p:nvSpPr>
        <p:spPr>
          <a:xfrm>
            <a:off x="6403026" y="6314640"/>
            <a:ext cx="5787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>
                <a:solidFill>
                  <a:srgbClr val="FFFF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Inversión</a:t>
            </a:r>
            <a:r>
              <a:rPr lang="es-ES" sz="20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en IA hasta el 2030 </a:t>
            </a:r>
            <a:r>
              <a:rPr lang="es-ES" sz="10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</a:t>
            </a:r>
            <a:r>
              <a:rPr lang="es-ES" sz="1000" i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McKinsey</a:t>
            </a:r>
            <a:r>
              <a:rPr lang="es-ES" sz="10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)</a:t>
            </a:r>
            <a:endParaRPr lang="es-EC" sz="1000" b="1" i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6F877AE-397C-7215-7739-8672E2DC9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5782" y="166254"/>
            <a:ext cx="2463031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699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hombre, persona, mujer, pastel&#10;&#10;Descripción generada automáticamente">
            <a:extLst>
              <a:ext uri="{FF2B5EF4-FFF2-40B4-BE49-F238E27FC236}">
                <a16:creationId xmlns:a16="http://schemas.microsoft.com/office/drawing/2014/main" id="{51BC02A4-D527-8AA7-4FB1-59BDD996C8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87D5995-C86C-044B-6D09-70A5BB02C6F2}"/>
              </a:ext>
            </a:extLst>
          </p:cNvPr>
          <p:cNvSpPr txBox="1"/>
          <p:nvPr/>
        </p:nvSpPr>
        <p:spPr>
          <a:xfrm>
            <a:off x="0" y="-429103"/>
            <a:ext cx="63809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9000" b="1" dirty="0">
                <a:latin typeface="Century Gothic" panose="020B0502020202020204" pitchFamily="34" charset="0"/>
                <a:cs typeface="Arial" panose="020B0604020202020204" pitchFamily="34" charset="0"/>
              </a:rPr>
              <a:t>-</a:t>
            </a:r>
            <a:r>
              <a:rPr lang="es-EC" sz="18000" b="1" dirty="0">
                <a:latin typeface="Century Gothic" panose="020B0502020202020204" pitchFamily="34" charset="0"/>
                <a:cs typeface="Arial" panose="020B0604020202020204" pitchFamily="34" charset="0"/>
              </a:rPr>
              <a:t>85</a:t>
            </a:r>
            <a:r>
              <a:rPr lang="es-EC" sz="10000" b="1" dirty="0">
                <a:latin typeface="Century Gothic" panose="020B0502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F8281A0-7A05-B895-A216-59D4AEC9A556}"/>
              </a:ext>
            </a:extLst>
          </p:cNvPr>
          <p:cNvSpPr txBox="1"/>
          <p:nvPr/>
        </p:nvSpPr>
        <p:spPr>
          <a:xfrm>
            <a:off x="259572" y="2033109"/>
            <a:ext cx="4485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Desplazamiento de empleo (2025)</a:t>
            </a:r>
            <a:endParaRPr lang="es-EC" sz="1000" b="1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92230D2-C333-EBDF-D94E-66176AFE5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7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interior, ventana, cuarto, vidrio&#10;&#10;Descripción generada automáticamente">
            <a:extLst>
              <a:ext uri="{FF2B5EF4-FFF2-40B4-BE49-F238E27FC236}">
                <a16:creationId xmlns:a16="http://schemas.microsoft.com/office/drawing/2014/main" id="{F9AE93D8-B4D8-A628-51B7-BBDB201EC3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D7E8642-62C9-3AD7-7F6F-6725A49453FB}"/>
              </a:ext>
            </a:extLst>
          </p:cNvPr>
          <p:cNvSpPr txBox="1"/>
          <p:nvPr/>
        </p:nvSpPr>
        <p:spPr>
          <a:xfrm>
            <a:off x="-55184" y="2595486"/>
            <a:ext cx="63809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9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+</a:t>
            </a:r>
            <a:r>
              <a:rPr lang="es-EC" sz="18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95</a:t>
            </a:r>
            <a:r>
              <a:rPr lang="es-EC" sz="10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6EAFE87-1102-6E38-2FD5-47FF97603266}"/>
              </a:ext>
            </a:extLst>
          </p:cNvPr>
          <p:cNvSpPr txBox="1"/>
          <p:nvPr/>
        </p:nvSpPr>
        <p:spPr>
          <a:xfrm>
            <a:off x="996551" y="5418562"/>
            <a:ext cx="3364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Empleos</a:t>
            </a:r>
            <a:r>
              <a:rPr lang="es-ES" sz="2000" dirty="0">
                <a:solidFill>
                  <a:srgbClr val="FFC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para el 2025</a:t>
            </a:r>
            <a:endParaRPr lang="es-EC" sz="1000" b="1" i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E8F7EB5-2166-91DB-8542-F5DB9A0BD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22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animal, agua, pez, oscuro&#10;&#10;Descripción generada automáticamente">
            <a:extLst>
              <a:ext uri="{FF2B5EF4-FFF2-40B4-BE49-F238E27FC236}">
                <a16:creationId xmlns:a16="http://schemas.microsoft.com/office/drawing/2014/main" id="{81F34CDF-5A49-5EEC-744D-679A013B20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6" b="4529"/>
          <a:stretch/>
        </p:blipFill>
        <p:spPr>
          <a:xfrm>
            <a:off x="1608" y="2175"/>
            <a:ext cx="12188805" cy="685493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52B2488-777E-8A6F-E1AB-63856D5C0A3F}"/>
              </a:ext>
            </a:extLst>
          </p:cNvPr>
          <p:cNvSpPr txBox="1"/>
          <p:nvPr/>
        </p:nvSpPr>
        <p:spPr>
          <a:xfrm>
            <a:off x="733294" y="1718760"/>
            <a:ext cx="4743275" cy="286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7996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98</a:t>
            </a:r>
            <a:r>
              <a:rPr lang="es-EC" sz="11997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CF3CCB2-4301-0127-8A34-7DDCC6EECBAF}"/>
              </a:ext>
            </a:extLst>
          </p:cNvPr>
          <p:cNvSpPr txBox="1"/>
          <p:nvPr/>
        </p:nvSpPr>
        <p:spPr>
          <a:xfrm>
            <a:off x="556615" y="4703322"/>
            <a:ext cx="5242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Los líderes actuales están haciendo </a:t>
            </a:r>
            <a:r>
              <a:rPr lang="es-EC" sz="2000" b="1" u="sng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inversiones</a:t>
            </a:r>
            <a:r>
              <a:rPr lang="es-EC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significativas en </a:t>
            </a:r>
            <a:r>
              <a:rPr lang="es-EC" sz="2000" b="1" u="sng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datos</a:t>
            </a:r>
            <a:r>
              <a:rPr lang="es-EC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y </a:t>
            </a:r>
            <a:r>
              <a:rPr lang="es-EC" sz="2000" b="1" u="sng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análisis</a:t>
            </a:r>
            <a:r>
              <a:rPr lang="es-EC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s-EC" sz="2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2D1CA1E-620E-5576-8922-C180D89E980B}"/>
              </a:ext>
            </a:extLst>
          </p:cNvPr>
          <p:cNvSpPr txBox="1"/>
          <p:nvPr/>
        </p:nvSpPr>
        <p:spPr>
          <a:xfrm>
            <a:off x="9877542" y="6560318"/>
            <a:ext cx="23134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800" dirty="0">
                <a:solidFill>
                  <a:schemeClr val="bg1"/>
                </a:solidFill>
                <a:latin typeface="Söhne"/>
              </a:rPr>
              <a:t>"</a:t>
            </a:r>
            <a:r>
              <a:rPr lang="es-EC" sz="800" dirty="0" err="1">
                <a:solidFill>
                  <a:schemeClr val="bg1"/>
                </a:solidFill>
                <a:latin typeface="Söhne"/>
              </a:rPr>
              <a:t>The</a:t>
            </a:r>
            <a:r>
              <a:rPr lang="es-EC" sz="800" dirty="0">
                <a:solidFill>
                  <a:schemeClr val="bg1"/>
                </a:solidFill>
                <a:latin typeface="Söhne"/>
              </a:rPr>
              <a:t> Data-</a:t>
            </a:r>
            <a:r>
              <a:rPr lang="es-EC" sz="800" dirty="0" err="1">
                <a:solidFill>
                  <a:schemeClr val="bg1"/>
                </a:solidFill>
                <a:latin typeface="Söhne"/>
              </a:rPr>
              <a:t>Driven</a:t>
            </a:r>
            <a:r>
              <a:rPr lang="es-EC" sz="800" dirty="0">
                <a:solidFill>
                  <a:schemeClr val="bg1"/>
                </a:solidFill>
                <a:latin typeface="Söhne"/>
              </a:rPr>
              <a:t> Enterprise 2021" de </a:t>
            </a:r>
            <a:r>
              <a:rPr lang="es-EC" sz="800" dirty="0" err="1">
                <a:solidFill>
                  <a:schemeClr val="bg1"/>
                </a:solidFill>
                <a:latin typeface="Söhne"/>
              </a:rPr>
              <a:t>NewVantage</a:t>
            </a:r>
            <a:endParaRPr lang="es-EC" sz="800" dirty="0">
              <a:solidFill>
                <a:schemeClr val="bg1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DEA8832-C382-1CFF-A596-0684E4765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15" y="195685"/>
            <a:ext cx="2463031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623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5B4B5BA6-2C5F-428D-415A-425EFF1F47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3" b="112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64EA061-88EA-9739-B68D-7CEEE2CAA527}"/>
              </a:ext>
            </a:extLst>
          </p:cNvPr>
          <p:cNvSpPr txBox="1"/>
          <p:nvPr/>
        </p:nvSpPr>
        <p:spPr>
          <a:xfrm>
            <a:off x="6096000" y="955639"/>
            <a:ext cx="47445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80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IA</a:t>
            </a:r>
            <a:endParaRPr lang="es-EC" sz="120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41C316C-F7DF-CFBD-C085-CEBEEE933DED}"/>
              </a:ext>
            </a:extLst>
          </p:cNvPr>
          <p:cNvSpPr txBox="1"/>
          <p:nvPr/>
        </p:nvSpPr>
        <p:spPr>
          <a:xfrm>
            <a:off x="5656668" y="3927990"/>
            <a:ext cx="61637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Se basan en </a:t>
            </a:r>
            <a:r>
              <a:rPr lang="es-ES" sz="2000" b="1" dirty="0">
                <a:solidFill>
                  <a:srgbClr val="FFFF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algoritmos</a:t>
            </a:r>
            <a:r>
              <a:rPr lang="es-ES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y </a:t>
            </a:r>
            <a:r>
              <a:rPr lang="es-ES" sz="2000" b="1" dirty="0">
                <a:solidFill>
                  <a:srgbClr val="FFFF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modelos</a:t>
            </a:r>
            <a:r>
              <a:rPr lang="es-ES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matemáticos complejos que permiten el procesamiento de </a:t>
            </a:r>
            <a:r>
              <a:rPr lang="es-ES" sz="2000" b="1" dirty="0">
                <a:solidFill>
                  <a:srgbClr val="FFFF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grandes cantidades de datos </a:t>
            </a:r>
            <a:r>
              <a:rPr lang="es-ES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 la extracción de </a:t>
            </a:r>
            <a:r>
              <a:rPr lang="es-ES" sz="2000" b="1" dirty="0">
                <a:solidFill>
                  <a:srgbClr val="FFFF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patrones</a:t>
            </a:r>
            <a:r>
              <a:rPr lang="es-ES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y reglas.</a:t>
            </a:r>
            <a:endParaRPr lang="es-EC" sz="2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4412491-9729-8CFE-1577-B138B9A3F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5782" y="166254"/>
            <a:ext cx="2463031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670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 descr="Imagen que contiene interior, juguete, lego, pequeño&#10;&#10;Descripción generada automáticamente">
            <a:extLst>
              <a:ext uri="{FF2B5EF4-FFF2-40B4-BE49-F238E27FC236}">
                <a16:creationId xmlns:a16="http://schemas.microsoft.com/office/drawing/2014/main" id="{28E66B97-3CD5-D104-EDE7-F4998F1EF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69"/>
            <a:ext cx="9069429" cy="6858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859B8CA-77F8-36A4-E4DF-A2D34259D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714" y="622148"/>
            <a:ext cx="5467350" cy="544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2F5E45F-3079-F4A1-B34D-AAF9ABA8552C}"/>
              </a:ext>
            </a:extLst>
          </p:cNvPr>
          <p:cNvSpPr txBox="1"/>
          <p:nvPr/>
        </p:nvSpPr>
        <p:spPr>
          <a:xfrm>
            <a:off x="9427974" y="1746095"/>
            <a:ext cx="2764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Analiza datos / Toma de decisiones </a:t>
            </a:r>
            <a:endParaRPr lang="es-EC" sz="1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742DCCE-DCF2-CA2D-B34D-03FCE9456F1F}"/>
              </a:ext>
            </a:extLst>
          </p:cNvPr>
          <p:cNvSpPr txBox="1"/>
          <p:nvPr/>
        </p:nvSpPr>
        <p:spPr>
          <a:xfrm>
            <a:off x="9446166" y="2989440"/>
            <a:ext cx="2610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Modelos / Aprenden de los datos</a:t>
            </a:r>
            <a:endParaRPr lang="es-EC" sz="1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BF0AD8A-02FB-128F-2E90-E4518E02C266}"/>
              </a:ext>
            </a:extLst>
          </p:cNvPr>
          <p:cNvSpPr txBox="1"/>
          <p:nvPr/>
        </p:nvSpPr>
        <p:spPr>
          <a:xfrm>
            <a:off x="9312635" y="4471037"/>
            <a:ext cx="28777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Redes Neuronales / Capas / Patrones</a:t>
            </a:r>
            <a:endParaRPr lang="es-EC" sz="1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55EB215-DBFA-C4D9-A8A9-6825CAB04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96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Una persona con la mano en la calle&#10;&#10;Descripción generada automáticamente con confianza media">
            <a:extLst>
              <a:ext uri="{FF2B5EF4-FFF2-40B4-BE49-F238E27FC236}">
                <a16:creationId xmlns:a16="http://schemas.microsoft.com/office/drawing/2014/main" id="{52B2A27A-535A-15C2-06DB-CB989B888B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FCEDDF7-F492-A7F8-BB36-C06BF04E1BB3}"/>
              </a:ext>
            </a:extLst>
          </p:cNvPr>
          <p:cNvSpPr txBox="1"/>
          <p:nvPr/>
        </p:nvSpPr>
        <p:spPr>
          <a:xfrm>
            <a:off x="7428451" y="3080409"/>
            <a:ext cx="4326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6000" b="1" dirty="0">
                <a:latin typeface="Century Gothic" panose="020B0502020202020204" pitchFamily="34" charset="0"/>
                <a:cs typeface="Arial" panose="020B0604020202020204" pitchFamily="34" charset="0"/>
              </a:rPr>
              <a:t>UBER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B14CC16-220F-A00E-19C2-78C02527B664}"/>
              </a:ext>
            </a:extLst>
          </p:cNvPr>
          <p:cNvSpPr txBox="1"/>
          <p:nvPr/>
        </p:nvSpPr>
        <p:spPr>
          <a:xfrm>
            <a:off x="7819434" y="4437992"/>
            <a:ext cx="326687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Century Gothic" panose="020B0502020202020204" pitchFamily="34" charset="0"/>
                <a:cs typeface="Arial" panose="020B0604020202020204" pitchFamily="34" charset="0"/>
              </a:rPr>
              <a:t>Usa ML para determinar el </a:t>
            </a:r>
            <a:r>
              <a:rPr lang="es-ES" sz="1500" b="1" dirty="0">
                <a:solidFill>
                  <a:srgbClr val="FFFF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precio de los viajes</a:t>
            </a:r>
            <a:r>
              <a:rPr lang="es-ES" sz="1500" dirty="0">
                <a:latin typeface="Century Gothic" panose="020B0502020202020204" pitchFamily="34" charset="0"/>
                <a:cs typeface="Arial" panose="020B0604020202020204" pitchFamily="34" charset="0"/>
              </a:rPr>
              <a:t> y hora estimada de llegada.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985AB5-404E-CB15-317E-C51E41C84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316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C963DCEC-B3F1-C2B4-ECAE-F12942D90F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2BC017E-C98F-C970-65D4-E957830282D3}"/>
              </a:ext>
            </a:extLst>
          </p:cNvPr>
          <p:cNvSpPr txBox="1"/>
          <p:nvPr/>
        </p:nvSpPr>
        <p:spPr>
          <a:xfrm>
            <a:off x="-113772" y="4599246"/>
            <a:ext cx="4326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6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GMAIL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E902366-7ED0-E18B-8561-51B9136EB6E4}"/>
              </a:ext>
            </a:extLst>
          </p:cNvPr>
          <p:cNvSpPr txBox="1"/>
          <p:nvPr/>
        </p:nvSpPr>
        <p:spPr>
          <a:xfrm>
            <a:off x="724954" y="5705540"/>
            <a:ext cx="3266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Usa </a:t>
            </a:r>
            <a:r>
              <a:rPr lang="es-ES" sz="1500" b="1" dirty="0">
                <a:solidFill>
                  <a:srgbClr val="FFFF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Red Neuronal </a:t>
            </a:r>
            <a:r>
              <a:rPr lang="es-ES" sz="15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para bloquear SPAM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6803146-380C-D231-C880-D1E5C15F7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4110" y="5289811"/>
            <a:ext cx="2463031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84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C3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Una captura de pantalla de un celular con letras&#10;&#10;Descripción generada automáticamente con confianza media">
            <a:extLst>
              <a:ext uri="{FF2B5EF4-FFF2-40B4-BE49-F238E27FC236}">
                <a16:creationId xmlns:a16="http://schemas.microsoft.com/office/drawing/2014/main" id="{0690087E-29C2-39CE-B5A9-7AB5AAD6E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1525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E976DC2-7F0A-EDDD-E3BA-FDF4F567A997}"/>
              </a:ext>
            </a:extLst>
          </p:cNvPr>
          <p:cNvSpPr txBox="1"/>
          <p:nvPr/>
        </p:nvSpPr>
        <p:spPr>
          <a:xfrm>
            <a:off x="7371695" y="2247825"/>
            <a:ext cx="4326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6000" b="1" dirty="0">
                <a:solidFill>
                  <a:srgbClr val="306BA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Facebook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24973B5-8660-95F5-7B4F-8350CE591B19}"/>
              </a:ext>
            </a:extLst>
          </p:cNvPr>
          <p:cNvSpPr txBox="1"/>
          <p:nvPr/>
        </p:nvSpPr>
        <p:spPr>
          <a:xfrm>
            <a:off x="7626070" y="3303093"/>
            <a:ext cx="3266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rgbClr val="FFFF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Sugerencia de amigos</a:t>
            </a:r>
            <a:r>
              <a:rPr lang="es-ES" sz="1500" b="1" dirty="0">
                <a:solidFill>
                  <a:srgbClr val="306BA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s-ES" sz="1500" dirty="0">
                <a:solidFill>
                  <a:srgbClr val="306BA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en base a la lista de amigos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D002703-AF06-DA97-E7E5-74A546452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133" y="572649"/>
            <a:ext cx="2314575" cy="3524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C2DEF0E-84D3-5F81-2A0A-008AFBF3C5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5782" y="166254"/>
            <a:ext cx="2463031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32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Mano sosteniendo un aparato electrónico&#10;&#10;Descripción generada automáticamente con confianza media">
            <a:extLst>
              <a:ext uri="{FF2B5EF4-FFF2-40B4-BE49-F238E27FC236}">
                <a16:creationId xmlns:a16="http://schemas.microsoft.com/office/drawing/2014/main" id="{ECE719B9-67F5-15B5-0921-3F2218E59D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6" b="1401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CB19635-25B0-B4B9-FA92-36C25A06BFCE}"/>
              </a:ext>
            </a:extLst>
          </p:cNvPr>
          <p:cNvSpPr txBox="1"/>
          <p:nvPr/>
        </p:nvSpPr>
        <p:spPr>
          <a:xfrm>
            <a:off x="-216117" y="2047578"/>
            <a:ext cx="4326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6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Bancos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52DAF8-ACCB-04A4-095C-CF0D59C6590B}"/>
              </a:ext>
            </a:extLst>
          </p:cNvPr>
          <p:cNvSpPr txBox="1"/>
          <p:nvPr/>
        </p:nvSpPr>
        <p:spPr>
          <a:xfrm>
            <a:off x="415950" y="3794759"/>
            <a:ext cx="3266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Distinguir entre transacciones </a:t>
            </a:r>
            <a:r>
              <a:rPr lang="es-ES" sz="1500" b="1" dirty="0">
                <a:solidFill>
                  <a:srgbClr val="FFC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legítimas</a:t>
            </a:r>
            <a:r>
              <a:rPr lang="es-ES" sz="15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y </a:t>
            </a:r>
            <a:r>
              <a:rPr lang="es-ES" sz="1500" b="1" dirty="0">
                <a:solidFill>
                  <a:srgbClr val="FFC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fraudulentas</a:t>
            </a:r>
            <a:r>
              <a:rPr lang="es-ES" sz="15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D13E4F8-C8F7-85BB-0089-773F59663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50" y="193963"/>
            <a:ext cx="2463031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472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imagen de un videojuego&#10;&#10;Descripción generada automáticamente con confianza baja">
            <a:extLst>
              <a:ext uri="{FF2B5EF4-FFF2-40B4-BE49-F238E27FC236}">
                <a16:creationId xmlns:a16="http://schemas.microsoft.com/office/drawing/2014/main" id="{234880D4-1611-9A58-A788-DD427420CA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4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1BC8573-4C36-C0A1-645F-BC6249CC91FE}"/>
              </a:ext>
            </a:extLst>
          </p:cNvPr>
          <p:cNvSpPr txBox="1"/>
          <p:nvPr/>
        </p:nvSpPr>
        <p:spPr>
          <a:xfrm>
            <a:off x="-216117" y="2047578"/>
            <a:ext cx="4326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6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NanoBots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132BC61-20F0-A3FE-7FF2-7F44ADF10923}"/>
              </a:ext>
            </a:extLst>
          </p:cNvPr>
          <p:cNvSpPr txBox="1"/>
          <p:nvPr/>
        </p:nvSpPr>
        <p:spPr>
          <a:xfrm>
            <a:off x="415950" y="3794759"/>
            <a:ext cx="32668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Primeras etapas en Medicina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¿Combaten el </a:t>
            </a:r>
            <a:r>
              <a:rPr lang="es-ES" sz="1500" b="1" dirty="0">
                <a:solidFill>
                  <a:srgbClr val="FFFF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coronavirus</a:t>
            </a:r>
            <a:r>
              <a:rPr lang="es-ES" sz="15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5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s-ES" sz="15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4 Fake Stamp Vector (PNG Transparent, SVG) | OnlyGFX.com">
            <a:extLst>
              <a:ext uri="{FF2B5EF4-FFF2-40B4-BE49-F238E27FC236}">
                <a16:creationId xmlns:a16="http://schemas.microsoft.com/office/drawing/2014/main" id="{C4E83480-FD3B-1C1C-06B4-E5B569E99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149" y="3149087"/>
            <a:ext cx="1477786" cy="94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D770292-0316-8CC0-39A0-299DE268C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50" y="0"/>
            <a:ext cx="2463031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289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FB7D3BF8-C2AE-64CF-C6FC-787D5C7DD4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3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C30602B-4B97-4684-469E-4E78AE65F720}"/>
              </a:ext>
            </a:extLst>
          </p:cNvPr>
          <p:cNvSpPr txBox="1"/>
          <p:nvPr/>
        </p:nvSpPr>
        <p:spPr>
          <a:xfrm>
            <a:off x="-298004" y="3774019"/>
            <a:ext cx="4326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6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Optimus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6AC11A-6C6B-A6A4-4B8D-7DD2F0C97574}"/>
              </a:ext>
            </a:extLst>
          </p:cNvPr>
          <p:cNvSpPr txBox="1"/>
          <p:nvPr/>
        </p:nvSpPr>
        <p:spPr>
          <a:xfrm>
            <a:off x="366112" y="3611796"/>
            <a:ext cx="140809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Robótica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1391B72-6B99-8256-87CA-8A2D64186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5782" y="166254"/>
            <a:ext cx="2463031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99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19473">
            <a:extLst>
              <a:ext uri="{FF2B5EF4-FFF2-40B4-BE49-F238E27FC236}">
                <a16:creationId xmlns:a16="http://schemas.microsoft.com/office/drawing/2014/main" id="{D59849B4-A09C-1141-A6C7-ED5848CF9A6E}"/>
              </a:ext>
            </a:extLst>
          </p:cNvPr>
          <p:cNvSpPr/>
          <p:nvPr/>
        </p:nvSpPr>
        <p:spPr>
          <a:xfrm>
            <a:off x="2746627" y="4696813"/>
            <a:ext cx="1817882" cy="485964"/>
          </a:xfrm>
          <a:prstGeom prst="rect">
            <a:avLst/>
          </a:prstGeom>
          <a:solidFill>
            <a:srgbClr val="2B637A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43" name="Shape 19474">
            <a:extLst>
              <a:ext uri="{FF2B5EF4-FFF2-40B4-BE49-F238E27FC236}">
                <a16:creationId xmlns:a16="http://schemas.microsoft.com/office/drawing/2014/main" id="{30CA2FF2-DEA8-BE46-AD84-6977C8BE7AA2}"/>
              </a:ext>
            </a:extLst>
          </p:cNvPr>
          <p:cNvSpPr/>
          <p:nvPr/>
        </p:nvSpPr>
        <p:spPr>
          <a:xfrm>
            <a:off x="2101196" y="3845632"/>
            <a:ext cx="645432" cy="1337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" y="0"/>
                </a:moveTo>
                <a:lnTo>
                  <a:pt x="21600" y="13766"/>
                </a:lnTo>
                <a:lnTo>
                  <a:pt x="21600" y="21600"/>
                </a:lnTo>
                <a:lnTo>
                  <a:pt x="0" y="7903"/>
                </a:lnTo>
                <a:lnTo>
                  <a:pt x="10" y="0"/>
                </a:lnTo>
                <a:close/>
              </a:path>
            </a:pathLst>
          </a:custGeom>
          <a:solidFill>
            <a:srgbClr val="1D4252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44" name="Shape 19475">
            <a:extLst>
              <a:ext uri="{FF2B5EF4-FFF2-40B4-BE49-F238E27FC236}">
                <a16:creationId xmlns:a16="http://schemas.microsoft.com/office/drawing/2014/main" id="{C120AC1A-F233-E344-A428-AC353B0C1C27}"/>
              </a:ext>
            </a:extLst>
          </p:cNvPr>
          <p:cNvSpPr/>
          <p:nvPr/>
        </p:nvSpPr>
        <p:spPr>
          <a:xfrm>
            <a:off x="2101791" y="3849426"/>
            <a:ext cx="2461951" cy="850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928" y="64"/>
                </a:lnTo>
                <a:lnTo>
                  <a:pt x="21600" y="21600"/>
                </a:lnTo>
                <a:lnTo>
                  <a:pt x="5652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984A3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40" name="Shape 19477">
            <a:extLst>
              <a:ext uri="{FF2B5EF4-FFF2-40B4-BE49-F238E27FC236}">
                <a16:creationId xmlns:a16="http://schemas.microsoft.com/office/drawing/2014/main" id="{9AF5C301-CBB6-3E42-8AB3-63732F134B24}"/>
              </a:ext>
            </a:extLst>
          </p:cNvPr>
          <p:cNvSpPr/>
          <p:nvPr/>
        </p:nvSpPr>
        <p:spPr>
          <a:xfrm>
            <a:off x="2670496" y="2872193"/>
            <a:ext cx="676747" cy="676746"/>
          </a:xfrm>
          <a:prstGeom prst="ellipse">
            <a:avLst/>
          </a:prstGeom>
          <a:solidFill>
            <a:srgbClr val="3984A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35" name="Shape 19481">
            <a:extLst>
              <a:ext uri="{FF2B5EF4-FFF2-40B4-BE49-F238E27FC236}">
                <a16:creationId xmlns:a16="http://schemas.microsoft.com/office/drawing/2014/main" id="{FEEE3FDC-C4BF-624E-A000-C691F0439D7F}"/>
              </a:ext>
            </a:extLst>
          </p:cNvPr>
          <p:cNvSpPr/>
          <p:nvPr/>
        </p:nvSpPr>
        <p:spPr>
          <a:xfrm>
            <a:off x="6370073" y="3735560"/>
            <a:ext cx="1817882" cy="485964"/>
          </a:xfrm>
          <a:prstGeom prst="rect">
            <a:avLst/>
          </a:prstGeom>
          <a:solidFill>
            <a:srgbClr val="486492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36" name="Shape 19482">
            <a:extLst>
              <a:ext uri="{FF2B5EF4-FFF2-40B4-BE49-F238E27FC236}">
                <a16:creationId xmlns:a16="http://schemas.microsoft.com/office/drawing/2014/main" id="{7F072001-7CEB-E44D-9FCF-988796E222E0}"/>
              </a:ext>
            </a:extLst>
          </p:cNvPr>
          <p:cNvSpPr/>
          <p:nvPr/>
        </p:nvSpPr>
        <p:spPr>
          <a:xfrm>
            <a:off x="5724642" y="2884379"/>
            <a:ext cx="645432" cy="1337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" y="0"/>
                </a:moveTo>
                <a:lnTo>
                  <a:pt x="21600" y="13766"/>
                </a:lnTo>
                <a:lnTo>
                  <a:pt x="21600" y="21600"/>
                </a:lnTo>
                <a:lnTo>
                  <a:pt x="0" y="7903"/>
                </a:lnTo>
                <a:lnTo>
                  <a:pt x="10" y="0"/>
                </a:lnTo>
                <a:close/>
              </a:path>
            </a:pathLst>
          </a:custGeom>
          <a:solidFill>
            <a:srgbClr val="304262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37" name="Shape 19483">
            <a:extLst>
              <a:ext uri="{FF2B5EF4-FFF2-40B4-BE49-F238E27FC236}">
                <a16:creationId xmlns:a16="http://schemas.microsoft.com/office/drawing/2014/main" id="{DD55141F-FEE6-034C-A000-F87CDF785DA1}"/>
              </a:ext>
            </a:extLst>
          </p:cNvPr>
          <p:cNvSpPr/>
          <p:nvPr/>
        </p:nvSpPr>
        <p:spPr>
          <a:xfrm>
            <a:off x="5725237" y="2888173"/>
            <a:ext cx="2461951" cy="850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928" y="64"/>
                </a:lnTo>
                <a:lnTo>
                  <a:pt x="21600" y="21600"/>
                </a:lnTo>
                <a:lnTo>
                  <a:pt x="5652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6C88B7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33" name="Shape 19485">
            <a:extLst>
              <a:ext uri="{FF2B5EF4-FFF2-40B4-BE49-F238E27FC236}">
                <a16:creationId xmlns:a16="http://schemas.microsoft.com/office/drawing/2014/main" id="{32760984-984E-204E-8AB0-CB92D98616EA}"/>
              </a:ext>
            </a:extLst>
          </p:cNvPr>
          <p:cNvSpPr/>
          <p:nvPr/>
        </p:nvSpPr>
        <p:spPr>
          <a:xfrm>
            <a:off x="6350953" y="1894470"/>
            <a:ext cx="676747" cy="676746"/>
          </a:xfrm>
          <a:prstGeom prst="ellipse">
            <a:avLst/>
          </a:prstGeom>
          <a:solidFill>
            <a:srgbClr val="6C88B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28" name="Shape 19489">
            <a:extLst>
              <a:ext uri="{FF2B5EF4-FFF2-40B4-BE49-F238E27FC236}">
                <a16:creationId xmlns:a16="http://schemas.microsoft.com/office/drawing/2014/main" id="{32231665-8FFE-6F46-8B22-2D931915A1E2}"/>
              </a:ext>
            </a:extLst>
          </p:cNvPr>
          <p:cNvSpPr/>
          <p:nvPr/>
        </p:nvSpPr>
        <p:spPr>
          <a:xfrm>
            <a:off x="4559305" y="4216187"/>
            <a:ext cx="1817882" cy="485964"/>
          </a:xfrm>
          <a:prstGeom prst="rect">
            <a:avLst/>
          </a:prstGeom>
          <a:solidFill>
            <a:srgbClr val="203E50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29" name="Shape 19490">
            <a:extLst>
              <a:ext uri="{FF2B5EF4-FFF2-40B4-BE49-F238E27FC236}">
                <a16:creationId xmlns:a16="http://schemas.microsoft.com/office/drawing/2014/main" id="{BCB9B0C1-420E-C04F-9D3A-EE612AFB8D84}"/>
              </a:ext>
            </a:extLst>
          </p:cNvPr>
          <p:cNvSpPr/>
          <p:nvPr/>
        </p:nvSpPr>
        <p:spPr>
          <a:xfrm>
            <a:off x="3913874" y="3365005"/>
            <a:ext cx="645432" cy="1337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" y="0"/>
                </a:moveTo>
                <a:lnTo>
                  <a:pt x="21600" y="13766"/>
                </a:lnTo>
                <a:lnTo>
                  <a:pt x="21600" y="21600"/>
                </a:lnTo>
                <a:lnTo>
                  <a:pt x="0" y="7903"/>
                </a:lnTo>
                <a:lnTo>
                  <a:pt x="10" y="0"/>
                </a:lnTo>
                <a:close/>
              </a:path>
            </a:pathLst>
          </a:custGeom>
          <a:solidFill>
            <a:srgbClr val="16293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30" name="Shape 19491">
            <a:extLst>
              <a:ext uri="{FF2B5EF4-FFF2-40B4-BE49-F238E27FC236}">
                <a16:creationId xmlns:a16="http://schemas.microsoft.com/office/drawing/2014/main" id="{530486A2-C424-5346-8432-5CA26595546A}"/>
              </a:ext>
            </a:extLst>
          </p:cNvPr>
          <p:cNvSpPr/>
          <p:nvPr/>
        </p:nvSpPr>
        <p:spPr>
          <a:xfrm>
            <a:off x="3914469" y="3368799"/>
            <a:ext cx="2461951" cy="850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928" y="64"/>
                </a:lnTo>
                <a:lnTo>
                  <a:pt x="21600" y="21600"/>
                </a:lnTo>
                <a:lnTo>
                  <a:pt x="5652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B526A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26" name="Shape 19493">
            <a:extLst>
              <a:ext uri="{FF2B5EF4-FFF2-40B4-BE49-F238E27FC236}">
                <a16:creationId xmlns:a16="http://schemas.microsoft.com/office/drawing/2014/main" id="{082716CF-BE1F-564C-9EEE-BFEE4130BCC8}"/>
              </a:ext>
            </a:extLst>
          </p:cNvPr>
          <p:cNvSpPr/>
          <p:nvPr/>
        </p:nvSpPr>
        <p:spPr>
          <a:xfrm>
            <a:off x="4510725" y="2389247"/>
            <a:ext cx="676747" cy="676746"/>
          </a:xfrm>
          <a:prstGeom prst="ellipse">
            <a:avLst/>
          </a:prstGeom>
          <a:solidFill>
            <a:srgbClr val="2B526A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4" name="Shape 19505">
            <a:extLst>
              <a:ext uri="{FF2B5EF4-FFF2-40B4-BE49-F238E27FC236}">
                <a16:creationId xmlns:a16="http://schemas.microsoft.com/office/drawing/2014/main" id="{3BEDEC9C-5E80-0544-B30B-B41E84F1BA6F}"/>
              </a:ext>
            </a:extLst>
          </p:cNvPr>
          <p:cNvSpPr/>
          <p:nvPr/>
        </p:nvSpPr>
        <p:spPr>
          <a:xfrm>
            <a:off x="935858" y="5174031"/>
            <a:ext cx="1817881" cy="485964"/>
          </a:xfrm>
          <a:prstGeom prst="rect">
            <a:avLst/>
          </a:prstGeom>
          <a:solidFill>
            <a:srgbClr val="398389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5" name="Shape 19506">
            <a:extLst>
              <a:ext uri="{FF2B5EF4-FFF2-40B4-BE49-F238E27FC236}">
                <a16:creationId xmlns:a16="http://schemas.microsoft.com/office/drawing/2014/main" id="{C5E84324-FAA3-314E-8B42-6DB5EC037942}"/>
              </a:ext>
            </a:extLst>
          </p:cNvPr>
          <p:cNvSpPr/>
          <p:nvPr/>
        </p:nvSpPr>
        <p:spPr>
          <a:xfrm>
            <a:off x="290428" y="4322849"/>
            <a:ext cx="645432" cy="1337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" y="0"/>
                </a:moveTo>
                <a:lnTo>
                  <a:pt x="21600" y="13766"/>
                </a:lnTo>
                <a:lnTo>
                  <a:pt x="21600" y="21600"/>
                </a:lnTo>
                <a:lnTo>
                  <a:pt x="0" y="7903"/>
                </a:lnTo>
                <a:lnTo>
                  <a:pt x="10" y="0"/>
                </a:lnTo>
                <a:close/>
              </a:path>
            </a:pathLst>
          </a:custGeom>
          <a:solidFill>
            <a:srgbClr val="26575B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6" name="Shape 19507">
            <a:extLst>
              <a:ext uri="{FF2B5EF4-FFF2-40B4-BE49-F238E27FC236}">
                <a16:creationId xmlns:a16="http://schemas.microsoft.com/office/drawing/2014/main" id="{DBC951A1-9DD6-3546-B221-FE6146CD0C35}"/>
              </a:ext>
            </a:extLst>
          </p:cNvPr>
          <p:cNvSpPr/>
          <p:nvPr/>
        </p:nvSpPr>
        <p:spPr>
          <a:xfrm>
            <a:off x="291022" y="4326643"/>
            <a:ext cx="2461949" cy="850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928" y="64"/>
                </a:lnTo>
                <a:lnTo>
                  <a:pt x="21600" y="21600"/>
                </a:lnTo>
                <a:lnTo>
                  <a:pt x="5652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DADB5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2" name="Shape 19509">
            <a:extLst>
              <a:ext uri="{FF2B5EF4-FFF2-40B4-BE49-F238E27FC236}">
                <a16:creationId xmlns:a16="http://schemas.microsoft.com/office/drawing/2014/main" id="{D6E6D703-0432-9740-8E6A-C2D8161D414E}"/>
              </a:ext>
            </a:extLst>
          </p:cNvPr>
          <p:cNvSpPr/>
          <p:nvPr/>
        </p:nvSpPr>
        <p:spPr>
          <a:xfrm>
            <a:off x="830273" y="3355150"/>
            <a:ext cx="676735" cy="676725"/>
          </a:xfrm>
          <a:prstGeom prst="ellipse">
            <a:avLst/>
          </a:prstGeom>
          <a:solidFill>
            <a:srgbClr val="4DADB5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11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954BD215-3A54-AE41-A80F-5038A62EB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8791" y="2555484"/>
            <a:ext cx="300614" cy="344271"/>
          </a:xfrm>
          <a:custGeom>
            <a:avLst/>
            <a:gdLst>
              <a:gd name="connsiteX0" fmla="*/ 365630 w 787040"/>
              <a:gd name="connsiteY0" fmla="*/ 366455 h 901340"/>
              <a:gd name="connsiteX1" fmla="*/ 365630 w 787040"/>
              <a:gd name="connsiteY1" fmla="*/ 394569 h 901340"/>
              <a:gd name="connsiteX2" fmla="*/ 365630 w 787040"/>
              <a:gd name="connsiteY2" fmla="*/ 422683 h 901340"/>
              <a:gd name="connsiteX3" fmla="*/ 281060 w 787040"/>
              <a:gd name="connsiteY3" fmla="*/ 507025 h 901340"/>
              <a:gd name="connsiteX4" fmla="*/ 365630 w 787040"/>
              <a:gd name="connsiteY4" fmla="*/ 591727 h 901340"/>
              <a:gd name="connsiteX5" fmla="*/ 421770 w 787040"/>
              <a:gd name="connsiteY5" fmla="*/ 591727 h 901340"/>
              <a:gd name="connsiteX6" fmla="*/ 449840 w 787040"/>
              <a:gd name="connsiteY6" fmla="*/ 619841 h 901340"/>
              <a:gd name="connsiteX7" fmla="*/ 421770 w 787040"/>
              <a:gd name="connsiteY7" fmla="*/ 647955 h 901340"/>
              <a:gd name="connsiteX8" fmla="*/ 365630 w 787040"/>
              <a:gd name="connsiteY8" fmla="*/ 647955 h 901340"/>
              <a:gd name="connsiteX9" fmla="*/ 337560 w 787040"/>
              <a:gd name="connsiteY9" fmla="*/ 647955 h 901340"/>
              <a:gd name="connsiteX10" fmla="*/ 309490 w 787040"/>
              <a:gd name="connsiteY10" fmla="*/ 647955 h 901340"/>
              <a:gd name="connsiteX11" fmla="*/ 309490 w 787040"/>
              <a:gd name="connsiteY11" fmla="*/ 704182 h 901340"/>
              <a:gd name="connsiteX12" fmla="*/ 337560 w 787040"/>
              <a:gd name="connsiteY12" fmla="*/ 704182 h 901340"/>
              <a:gd name="connsiteX13" fmla="*/ 365630 w 787040"/>
              <a:gd name="connsiteY13" fmla="*/ 704182 h 901340"/>
              <a:gd name="connsiteX14" fmla="*/ 365630 w 787040"/>
              <a:gd name="connsiteY14" fmla="*/ 732296 h 901340"/>
              <a:gd name="connsiteX15" fmla="*/ 365630 w 787040"/>
              <a:gd name="connsiteY15" fmla="*/ 760410 h 901340"/>
              <a:gd name="connsiteX16" fmla="*/ 421770 w 787040"/>
              <a:gd name="connsiteY16" fmla="*/ 760410 h 901340"/>
              <a:gd name="connsiteX17" fmla="*/ 421770 w 787040"/>
              <a:gd name="connsiteY17" fmla="*/ 732296 h 901340"/>
              <a:gd name="connsiteX18" fmla="*/ 421770 w 787040"/>
              <a:gd name="connsiteY18" fmla="*/ 704182 h 901340"/>
              <a:gd name="connsiteX19" fmla="*/ 505980 w 787040"/>
              <a:gd name="connsiteY19" fmla="*/ 619841 h 901340"/>
              <a:gd name="connsiteX20" fmla="*/ 421770 w 787040"/>
              <a:gd name="connsiteY20" fmla="*/ 535139 h 901340"/>
              <a:gd name="connsiteX21" fmla="*/ 365630 w 787040"/>
              <a:gd name="connsiteY21" fmla="*/ 535139 h 901340"/>
              <a:gd name="connsiteX22" fmla="*/ 337560 w 787040"/>
              <a:gd name="connsiteY22" fmla="*/ 507025 h 901340"/>
              <a:gd name="connsiteX23" fmla="*/ 365630 w 787040"/>
              <a:gd name="connsiteY23" fmla="*/ 478911 h 901340"/>
              <a:gd name="connsiteX24" fmla="*/ 421770 w 787040"/>
              <a:gd name="connsiteY24" fmla="*/ 478911 h 901340"/>
              <a:gd name="connsiteX25" fmla="*/ 449840 w 787040"/>
              <a:gd name="connsiteY25" fmla="*/ 478911 h 901340"/>
              <a:gd name="connsiteX26" fmla="*/ 477910 w 787040"/>
              <a:gd name="connsiteY26" fmla="*/ 478911 h 901340"/>
              <a:gd name="connsiteX27" fmla="*/ 477910 w 787040"/>
              <a:gd name="connsiteY27" fmla="*/ 422683 h 901340"/>
              <a:gd name="connsiteX28" fmla="*/ 449840 w 787040"/>
              <a:gd name="connsiteY28" fmla="*/ 422683 h 901340"/>
              <a:gd name="connsiteX29" fmla="*/ 421770 w 787040"/>
              <a:gd name="connsiteY29" fmla="*/ 422683 h 901340"/>
              <a:gd name="connsiteX30" fmla="*/ 421770 w 787040"/>
              <a:gd name="connsiteY30" fmla="*/ 394569 h 901340"/>
              <a:gd name="connsiteX31" fmla="*/ 421770 w 787040"/>
              <a:gd name="connsiteY31" fmla="*/ 366455 h 901340"/>
              <a:gd name="connsiteX32" fmla="*/ 270624 w 787040"/>
              <a:gd name="connsiteY32" fmla="*/ 254000 h 901340"/>
              <a:gd name="connsiteX33" fmla="*/ 516776 w 787040"/>
              <a:gd name="connsiteY33" fmla="*/ 254000 h 901340"/>
              <a:gd name="connsiteX34" fmla="*/ 645970 w 787040"/>
              <a:gd name="connsiteY34" fmla="*/ 368618 h 901340"/>
              <a:gd name="connsiteX35" fmla="*/ 787040 w 787040"/>
              <a:gd name="connsiteY35" fmla="*/ 684358 h 901340"/>
              <a:gd name="connsiteX36" fmla="*/ 787040 w 787040"/>
              <a:gd name="connsiteY36" fmla="*/ 856646 h 901340"/>
              <a:gd name="connsiteX37" fmla="*/ 742776 w 787040"/>
              <a:gd name="connsiteY37" fmla="*/ 901340 h 901340"/>
              <a:gd name="connsiteX38" fmla="*/ 44624 w 787040"/>
              <a:gd name="connsiteY38" fmla="*/ 901340 h 901340"/>
              <a:gd name="connsiteX39" fmla="*/ 0 w 787040"/>
              <a:gd name="connsiteY39" fmla="*/ 856646 h 901340"/>
              <a:gd name="connsiteX40" fmla="*/ 0 w 787040"/>
              <a:gd name="connsiteY40" fmla="*/ 684358 h 901340"/>
              <a:gd name="connsiteX41" fmla="*/ 141790 w 787040"/>
              <a:gd name="connsiteY41" fmla="*/ 368618 h 901340"/>
              <a:gd name="connsiteX42" fmla="*/ 196850 w 787040"/>
              <a:gd name="connsiteY42" fmla="*/ 0 h 901340"/>
              <a:gd name="connsiteX43" fmla="*/ 590191 w 787040"/>
              <a:gd name="connsiteY43" fmla="*/ 0 h 901340"/>
              <a:gd name="connsiteX44" fmla="*/ 590191 w 787040"/>
              <a:gd name="connsiteY44" fmla="*/ 28019 h 901340"/>
              <a:gd name="connsiteX45" fmla="*/ 554236 w 787040"/>
              <a:gd name="connsiteY45" fmla="*/ 146201 h 901340"/>
              <a:gd name="connsiteX46" fmla="*/ 520799 w 787040"/>
              <a:gd name="connsiteY46" fmla="*/ 196491 h 901340"/>
              <a:gd name="connsiteX47" fmla="*/ 266242 w 787040"/>
              <a:gd name="connsiteY47" fmla="*/ 196491 h 901340"/>
              <a:gd name="connsiteX48" fmla="*/ 232804 w 787040"/>
              <a:gd name="connsiteY48" fmla="*/ 146201 h 901340"/>
              <a:gd name="connsiteX49" fmla="*/ 196850 w 787040"/>
              <a:gd name="connsiteY49" fmla="*/ 28019 h 901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787040" h="901340">
                <a:moveTo>
                  <a:pt x="365630" y="366455"/>
                </a:moveTo>
                <a:lnTo>
                  <a:pt x="365630" y="394569"/>
                </a:lnTo>
                <a:lnTo>
                  <a:pt x="365630" y="422683"/>
                </a:lnTo>
                <a:cubicBezTo>
                  <a:pt x="319207" y="422683"/>
                  <a:pt x="281060" y="460529"/>
                  <a:pt x="281060" y="507025"/>
                </a:cubicBezTo>
                <a:cubicBezTo>
                  <a:pt x="281060" y="553881"/>
                  <a:pt x="319207" y="591727"/>
                  <a:pt x="365630" y="591727"/>
                </a:cubicBezTo>
                <a:lnTo>
                  <a:pt x="421770" y="591727"/>
                </a:lnTo>
                <a:cubicBezTo>
                  <a:pt x="437245" y="591727"/>
                  <a:pt x="449840" y="604342"/>
                  <a:pt x="449840" y="619841"/>
                </a:cubicBezTo>
                <a:cubicBezTo>
                  <a:pt x="449840" y="635339"/>
                  <a:pt x="437245" y="647955"/>
                  <a:pt x="421770" y="647955"/>
                </a:cubicBezTo>
                <a:lnTo>
                  <a:pt x="365630" y="647955"/>
                </a:lnTo>
                <a:lnTo>
                  <a:pt x="337560" y="647955"/>
                </a:lnTo>
                <a:lnTo>
                  <a:pt x="309490" y="647955"/>
                </a:lnTo>
                <a:lnTo>
                  <a:pt x="309490" y="704182"/>
                </a:lnTo>
                <a:lnTo>
                  <a:pt x="337560" y="704182"/>
                </a:lnTo>
                <a:lnTo>
                  <a:pt x="365630" y="704182"/>
                </a:lnTo>
                <a:lnTo>
                  <a:pt x="365630" y="732296"/>
                </a:lnTo>
                <a:lnTo>
                  <a:pt x="365630" y="760410"/>
                </a:lnTo>
                <a:lnTo>
                  <a:pt x="421770" y="760410"/>
                </a:lnTo>
                <a:lnTo>
                  <a:pt x="421770" y="732296"/>
                </a:lnTo>
                <a:lnTo>
                  <a:pt x="421770" y="704182"/>
                </a:lnTo>
                <a:cubicBezTo>
                  <a:pt x="468194" y="704182"/>
                  <a:pt x="505980" y="666337"/>
                  <a:pt x="505980" y="619841"/>
                </a:cubicBezTo>
                <a:cubicBezTo>
                  <a:pt x="505980" y="573345"/>
                  <a:pt x="468194" y="535139"/>
                  <a:pt x="421770" y="535139"/>
                </a:cubicBezTo>
                <a:lnTo>
                  <a:pt x="365630" y="535139"/>
                </a:lnTo>
                <a:cubicBezTo>
                  <a:pt x="350156" y="535139"/>
                  <a:pt x="337560" y="522884"/>
                  <a:pt x="337560" y="507025"/>
                </a:cubicBezTo>
                <a:cubicBezTo>
                  <a:pt x="337560" y="491887"/>
                  <a:pt x="350156" y="478911"/>
                  <a:pt x="365630" y="478911"/>
                </a:cubicBezTo>
                <a:lnTo>
                  <a:pt x="421770" y="478911"/>
                </a:lnTo>
                <a:lnTo>
                  <a:pt x="449840" y="478911"/>
                </a:lnTo>
                <a:lnTo>
                  <a:pt x="477910" y="478911"/>
                </a:lnTo>
                <a:lnTo>
                  <a:pt x="477910" y="422683"/>
                </a:lnTo>
                <a:lnTo>
                  <a:pt x="449840" y="422683"/>
                </a:lnTo>
                <a:lnTo>
                  <a:pt x="421770" y="422683"/>
                </a:lnTo>
                <a:lnTo>
                  <a:pt x="421770" y="394569"/>
                </a:lnTo>
                <a:lnTo>
                  <a:pt x="421770" y="366455"/>
                </a:lnTo>
                <a:close/>
                <a:moveTo>
                  <a:pt x="270624" y="254000"/>
                </a:moveTo>
                <a:lnTo>
                  <a:pt x="516776" y="254000"/>
                </a:lnTo>
                <a:lnTo>
                  <a:pt x="645970" y="368618"/>
                </a:lnTo>
                <a:cubicBezTo>
                  <a:pt x="735579" y="448634"/>
                  <a:pt x="787040" y="563613"/>
                  <a:pt x="787040" y="684358"/>
                </a:cubicBezTo>
                <a:lnTo>
                  <a:pt x="787040" y="856646"/>
                </a:lnTo>
                <a:lnTo>
                  <a:pt x="742776" y="901340"/>
                </a:lnTo>
                <a:lnTo>
                  <a:pt x="44624" y="901340"/>
                </a:lnTo>
                <a:lnTo>
                  <a:pt x="0" y="856646"/>
                </a:lnTo>
                <a:lnTo>
                  <a:pt x="0" y="684358"/>
                </a:lnTo>
                <a:cubicBezTo>
                  <a:pt x="0" y="563613"/>
                  <a:pt x="51822" y="448634"/>
                  <a:pt x="141790" y="368618"/>
                </a:cubicBezTo>
                <a:close/>
                <a:moveTo>
                  <a:pt x="196850" y="0"/>
                </a:moveTo>
                <a:lnTo>
                  <a:pt x="590191" y="0"/>
                </a:lnTo>
                <a:lnTo>
                  <a:pt x="590191" y="28019"/>
                </a:lnTo>
                <a:cubicBezTo>
                  <a:pt x="590191" y="70047"/>
                  <a:pt x="577607" y="110998"/>
                  <a:pt x="554236" y="146201"/>
                </a:cubicBezTo>
                <a:lnTo>
                  <a:pt x="520799" y="196491"/>
                </a:lnTo>
                <a:lnTo>
                  <a:pt x="266242" y="196491"/>
                </a:lnTo>
                <a:lnTo>
                  <a:pt x="232804" y="146201"/>
                </a:lnTo>
                <a:cubicBezTo>
                  <a:pt x="209434" y="110998"/>
                  <a:pt x="196850" y="70047"/>
                  <a:pt x="196850" y="280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7D51A98D-B28A-4A44-8D32-F9F33080B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7494" y="2045581"/>
            <a:ext cx="343665" cy="343666"/>
          </a:xfrm>
          <a:custGeom>
            <a:avLst/>
            <a:gdLst>
              <a:gd name="connsiteX0" fmla="*/ 422275 w 899752"/>
              <a:gd name="connsiteY0" fmla="*/ 280988 h 899754"/>
              <a:gd name="connsiteX1" fmla="*/ 534627 w 899752"/>
              <a:gd name="connsiteY1" fmla="*/ 365919 h 899754"/>
              <a:gd name="connsiteX2" fmla="*/ 422275 w 899752"/>
              <a:gd name="connsiteY2" fmla="*/ 450489 h 899754"/>
              <a:gd name="connsiteX3" fmla="*/ 57150 w 899752"/>
              <a:gd name="connsiteY3" fmla="*/ 225425 h 899754"/>
              <a:gd name="connsiteX4" fmla="*/ 113290 w 899752"/>
              <a:gd name="connsiteY4" fmla="*/ 225425 h 899754"/>
              <a:gd name="connsiteX5" fmla="*/ 113290 w 899752"/>
              <a:gd name="connsiteY5" fmla="*/ 562409 h 899754"/>
              <a:gd name="connsiteX6" fmla="*/ 422420 w 899752"/>
              <a:gd name="connsiteY6" fmla="*/ 562409 h 899754"/>
              <a:gd name="connsiteX7" fmla="*/ 478560 w 899752"/>
              <a:gd name="connsiteY7" fmla="*/ 562409 h 899754"/>
              <a:gd name="connsiteX8" fmla="*/ 787690 w 899752"/>
              <a:gd name="connsiteY8" fmla="*/ 562409 h 899754"/>
              <a:gd name="connsiteX9" fmla="*/ 787690 w 899752"/>
              <a:gd name="connsiteY9" fmla="*/ 225425 h 899754"/>
              <a:gd name="connsiteX10" fmla="*/ 844190 w 899752"/>
              <a:gd name="connsiteY10" fmla="*/ 225425 h 899754"/>
              <a:gd name="connsiteX11" fmla="*/ 844190 w 899752"/>
              <a:gd name="connsiteY11" fmla="*/ 618873 h 899754"/>
              <a:gd name="connsiteX12" fmla="*/ 478560 w 899752"/>
              <a:gd name="connsiteY12" fmla="*/ 618873 h 899754"/>
              <a:gd name="connsiteX13" fmla="*/ 478560 w 899752"/>
              <a:gd name="connsiteY13" fmla="*/ 803729 h 899754"/>
              <a:gd name="connsiteX14" fmla="*/ 490436 w 899752"/>
              <a:gd name="connsiteY14" fmla="*/ 815597 h 899754"/>
              <a:gd name="connsiteX15" fmla="*/ 518146 w 899752"/>
              <a:gd name="connsiteY15" fmla="*/ 843649 h 899754"/>
              <a:gd name="connsiteX16" fmla="*/ 590840 w 899752"/>
              <a:gd name="connsiteY16" fmla="*/ 843649 h 899754"/>
              <a:gd name="connsiteX17" fmla="*/ 590840 w 899752"/>
              <a:gd name="connsiteY17" fmla="*/ 899754 h 899754"/>
              <a:gd name="connsiteX18" fmla="*/ 495114 w 899752"/>
              <a:gd name="connsiteY18" fmla="*/ 899754 h 899754"/>
              <a:gd name="connsiteX19" fmla="*/ 450490 w 899752"/>
              <a:gd name="connsiteY19" fmla="*/ 855158 h 899754"/>
              <a:gd name="connsiteX20" fmla="*/ 405866 w 899752"/>
              <a:gd name="connsiteY20" fmla="*/ 899754 h 899754"/>
              <a:gd name="connsiteX21" fmla="*/ 309780 w 899752"/>
              <a:gd name="connsiteY21" fmla="*/ 899754 h 899754"/>
              <a:gd name="connsiteX22" fmla="*/ 309780 w 899752"/>
              <a:gd name="connsiteY22" fmla="*/ 843649 h 899754"/>
              <a:gd name="connsiteX23" fmla="*/ 382475 w 899752"/>
              <a:gd name="connsiteY23" fmla="*/ 843649 h 899754"/>
              <a:gd name="connsiteX24" fmla="*/ 410904 w 899752"/>
              <a:gd name="connsiteY24" fmla="*/ 815597 h 899754"/>
              <a:gd name="connsiteX25" fmla="*/ 422420 w 899752"/>
              <a:gd name="connsiteY25" fmla="*/ 803729 h 899754"/>
              <a:gd name="connsiteX26" fmla="*/ 422420 w 899752"/>
              <a:gd name="connsiteY26" fmla="*/ 618873 h 899754"/>
              <a:gd name="connsiteX27" fmla="*/ 57150 w 899752"/>
              <a:gd name="connsiteY27" fmla="*/ 618873 h 899754"/>
              <a:gd name="connsiteX28" fmla="*/ 421804 w 899752"/>
              <a:gd name="connsiteY28" fmla="*/ 0 h 899754"/>
              <a:gd name="connsiteX29" fmla="*/ 477949 w 899752"/>
              <a:gd name="connsiteY29" fmla="*/ 0 h 899754"/>
              <a:gd name="connsiteX30" fmla="*/ 477949 w 899752"/>
              <a:gd name="connsiteY30" fmla="*/ 56380 h 899754"/>
              <a:gd name="connsiteX31" fmla="*/ 899752 w 899752"/>
              <a:gd name="connsiteY31" fmla="*/ 56380 h 899754"/>
              <a:gd name="connsiteX32" fmla="*/ 899752 w 899752"/>
              <a:gd name="connsiteY32" fmla="*/ 169501 h 899754"/>
              <a:gd name="connsiteX33" fmla="*/ 0 w 899752"/>
              <a:gd name="connsiteY33" fmla="*/ 169501 h 899754"/>
              <a:gd name="connsiteX34" fmla="*/ 0 w 899752"/>
              <a:gd name="connsiteY34" fmla="*/ 56380 h 899754"/>
              <a:gd name="connsiteX35" fmla="*/ 421804 w 899752"/>
              <a:gd name="connsiteY35" fmla="*/ 56380 h 89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99752" h="899754">
                <a:moveTo>
                  <a:pt x="422275" y="280988"/>
                </a:moveTo>
                <a:lnTo>
                  <a:pt x="534627" y="365919"/>
                </a:lnTo>
                <a:lnTo>
                  <a:pt x="422275" y="450489"/>
                </a:lnTo>
                <a:close/>
                <a:moveTo>
                  <a:pt x="57150" y="225425"/>
                </a:moveTo>
                <a:lnTo>
                  <a:pt x="113290" y="225425"/>
                </a:lnTo>
                <a:lnTo>
                  <a:pt x="113290" y="562409"/>
                </a:lnTo>
                <a:lnTo>
                  <a:pt x="422420" y="562409"/>
                </a:lnTo>
                <a:lnTo>
                  <a:pt x="478560" y="562409"/>
                </a:lnTo>
                <a:lnTo>
                  <a:pt x="787690" y="562409"/>
                </a:lnTo>
                <a:lnTo>
                  <a:pt x="787690" y="225425"/>
                </a:lnTo>
                <a:lnTo>
                  <a:pt x="844190" y="225425"/>
                </a:lnTo>
                <a:lnTo>
                  <a:pt x="844190" y="618873"/>
                </a:lnTo>
                <a:lnTo>
                  <a:pt x="478560" y="618873"/>
                </a:lnTo>
                <a:lnTo>
                  <a:pt x="478560" y="803729"/>
                </a:lnTo>
                <a:lnTo>
                  <a:pt x="490436" y="815597"/>
                </a:lnTo>
                <a:lnTo>
                  <a:pt x="518146" y="843649"/>
                </a:lnTo>
                <a:lnTo>
                  <a:pt x="590840" y="843649"/>
                </a:lnTo>
                <a:lnTo>
                  <a:pt x="590840" y="899754"/>
                </a:lnTo>
                <a:lnTo>
                  <a:pt x="495114" y="899754"/>
                </a:lnTo>
                <a:lnTo>
                  <a:pt x="450490" y="855158"/>
                </a:lnTo>
                <a:lnTo>
                  <a:pt x="405866" y="899754"/>
                </a:lnTo>
                <a:lnTo>
                  <a:pt x="309780" y="899754"/>
                </a:lnTo>
                <a:lnTo>
                  <a:pt x="309780" y="843649"/>
                </a:lnTo>
                <a:lnTo>
                  <a:pt x="382475" y="843649"/>
                </a:lnTo>
                <a:lnTo>
                  <a:pt x="410904" y="815597"/>
                </a:lnTo>
                <a:lnTo>
                  <a:pt x="422420" y="803729"/>
                </a:lnTo>
                <a:lnTo>
                  <a:pt x="422420" y="618873"/>
                </a:lnTo>
                <a:lnTo>
                  <a:pt x="57150" y="618873"/>
                </a:lnTo>
                <a:close/>
                <a:moveTo>
                  <a:pt x="421804" y="0"/>
                </a:moveTo>
                <a:lnTo>
                  <a:pt x="477949" y="0"/>
                </a:lnTo>
                <a:lnTo>
                  <a:pt x="477949" y="56380"/>
                </a:lnTo>
                <a:lnTo>
                  <a:pt x="899752" y="56380"/>
                </a:lnTo>
                <a:lnTo>
                  <a:pt x="899752" y="169501"/>
                </a:lnTo>
                <a:lnTo>
                  <a:pt x="0" y="169501"/>
                </a:lnTo>
                <a:lnTo>
                  <a:pt x="0" y="56380"/>
                </a:lnTo>
                <a:lnTo>
                  <a:pt x="421804" y="563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B4A5900F-407A-6947-908B-74D11FFF0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7036" y="3070870"/>
            <a:ext cx="343665" cy="279390"/>
          </a:xfrm>
          <a:custGeom>
            <a:avLst/>
            <a:gdLst>
              <a:gd name="connsiteX0" fmla="*/ 0 w 899752"/>
              <a:gd name="connsiteY0" fmla="*/ 674688 h 731474"/>
              <a:gd name="connsiteX1" fmla="*/ 899752 w 899752"/>
              <a:gd name="connsiteY1" fmla="*/ 674688 h 731474"/>
              <a:gd name="connsiteX2" fmla="*/ 899752 w 899752"/>
              <a:gd name="connsiteY2" fmla="*/ 731474 h 731474"/>
              <a:gd name="connsiteX3" fmla="*/ 0 w 899752"/>
              <a:gd name="connsiteY3" fmla="*/ 731474 h 731474"/>
              <a:gd name="connsiteX4" fmla="*/ 477948 w 899752"/>
              <a:gd name="connsiteY4" fmla="*/ 0 h 731474"/>
              <a:gd name="connsiteX5" fmla="*/ 646742 w 899752"/>
              <a:gd name="connsiteY5" fmla="*/ 0 h 731474"/>
              <a:gd name="connsiteX6" fmla="*/ 646742 w 899752"/>
              <a:gd name="connsiteY6" fmla="*/ 562219 h 731474"/>
              <a:gd name="connsiteX7" fmla="*/ 702886 w 899752"/>
              <a:gd name="connsiteY7" fmla="*/ 562219 h 731474"/>
              <a:gd name="connsiteX8" fmla="*/ 702886 w 899752"/>
              <a:gd name="connsiteY8" fmla="*/ 140465 h 731474"/>
              <a:gd name="connsiteX9" fmla="*/ 871680 w 899752"/>
              <a:gd name="connsiteY9" fmla="*/ 140465 h 731474"/>
              <a:gd name="connsiteX10" fmla="*/ 871680 w 899752"/>
              <a:gd name="connsiteY10" fmla="*/ 562219 h 731474"/>
              <a:gd name="connsiteX11" fmla="*/ 899752 w 899752"/>
              <a:gd name="connsiteY11" fmla="*/ 562219 h 731474"/>
              <a:gd name="connsiteX12" fmla="*/ 899752 w 899752"/>
              <a:gd name="connsiteY12" fmla="*/ 618765 h 731474"/>
              <a:gd name="connsiteX13" fmla="*/ 815176 w 899752"/>
              <a:gd name="connsiteY13" fmla="*/ 618765 h 731474"/>
              <a:gd name="connsiteX14" fmla="*/ 815176 w 899752"/>
              <a:gd name="connsiteY14" fmla="*/ 196651 h 731474"/>
              <a:gd name="connsiteX15" fmla="*/ 759031 w 899752"/>
              <a:gd name="connsiteY15" fmla="*/ 196651 h 731474"/>
              <a:gd name="connsiteX16" fmla="*/ 759031 w 899752"/>
              <a:gd name="connsiteY16" fmla="*/ 618765 h 731474"/>
              <a:gd name="connsiteX17" fmla="*/ 590597 w 899752"/>
              <a:gd name="connsiteY17" fmla="*/ 618765 h 731474"/>
              <a:gd name="connsiteX18" fmla="*/ 590597 w 899752"/>
              <a:gd name="connsiteY18" fmla="*/ 56186 h 731474"/>
              <a:gd name="connsiteX19" fmla="*/ 534093 w 899752"/>
              <a:gd name="connsiteY19" fmla="*/ 56186 h 731474"/>
              <a:gd name="connsiteX20" fmla="*/ 534093 w 899752"/>
              <a:gd name="connsiteY20" fmla="*/ 618765 h 731474"/>
              <a:gd name="connsiteX21" fmla="*/ 365659 w 899752"/>
              <a:gd name="connsiteY21" fmla="*/ 618765 h 731474"/>
              <a:gd name="connsiteX22" fmla="*/ 365659 w 899752"/>
              <a:gd name="connsiteY22" fmla="*/ 252837 h 731474"/>
              <a:gd name="connsiteX23" fmla="*/ 309155 w 899752"/>
              <a:gd name="connsiteY23" fmla="*/ 252837 h 731474"/>
              <a:gd name="connsiteX24" fmla="*/ 309155 w 899752"/>
              <a:gd name="connsiteY24" fmla="*/ 618765 h 731474"/>
              <a:gd name="connsiteX25" fmla="*/ 140721 w 899752"/>
              <a:gd name="connsiteY25" fmla="*/ 618765 h 731474"/>
              <a:gd name="connsiteX26" fmla="*/ 140721 w 899752"/>
              <a:gd name="connsiteY26" fmla="*/ 393661 h 731474"/>
              <a:gd name="connsiteX27" fmla="*/ 84217 w 899752"/>
              <a:gd name="connsiteY27" fmla="*/ 393661 h 731474"/>
              <a:gd name="connsiteX28" fmla="*/ 84217 w 899752"/>
              <a:gd name="connsiteY28" fmla="*/ 618765 h 731474"/>
              <a:gd name="connsiteX29" fmla="*/ 0 w 899752"/>
              <a:gd name="connsiteY29" fmla="*/ 618765 h 731474"/>
              <a:gd name="connsiteX30" fmla="*/ 0 w 899752"/>
              <a:gd name="connsiteY30" fmla="*/ 562219 h 731474"/>
              <a:gd name="connsiteX31" fmla="*/ 28072 w 899752"/>
              <a:gd name="connsiteY31" fmla="*/ 562219 h 731474"/>
              <a:gd name="connsiteX32" fmla="*/ 28072 w 899752"/>
              <a:gd name="connsiteY32" fmla="*/ 337476 h 731474"/>
              <a:gd name="connsiteX33" fmla="*/ 196866 w 899752"/>
              <a:gd name="connsiteY33" fmla="*/ 337476 h 731474"/>
              <a:gd name="connsiteX34" fmla="*/ 196866 w 899752"/>
              <a:gd name="connsiteY34" fmla="*/ 562219 h 731474"/>
              <a:gd name="connsiteX35" fmla="*/ 253010 w 899752"/>
              <a:gd name="connsiteY35" fmla="*/ 562219 h 731474"/>
              <a:gd name="connsiteX36" fmla="*/ 253010 w 899752"/>
              <a:gd name="connsiteY36" fmla="*/ 196651 h 731474"/>
              <a:gd name="connsiteX37" fmla="*/ 421804 w 899752"/>
              <a:gd name="connsiteY37" fmla="*/ 196651 h 731474"/>
              <a:gd name="connsiteX38" fmla="*/ 421804 w 899752"/>
              <a:gd name="connsiteY38" fmla="*/ 562219 h 731474"/>
              <a:gd name="connsiteX39" fmla="*/ 477948 w 899752"/>
              <a:gd name="connsiteY39" fmla="*/ 562219 h 731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99752" h="731474">
                <a:moveTo>
                  <a:pt x="0" y="674688"/>
                </a:moveTo>
                <a:lnTo>
                  <a:pt x="899752" y="674688"/>
                </a:lnTo>
                <a:lnTo>
                  <a:pt x="899752" y="731474"/>
                </a:lnTo>
                <a:lnTo>
                  <a:pt x="0" y="731474"/>
                </a:lnTo>
                <a:close/>
                <a:moveTo>
                  <a:pt x="477948" y="0"/>
                </a:moveTo>
                <a:lnTo>
                  <a:pt x="646742" y="0"/>
                </a:lnTo>
                <a:lnTo>
                  <a:pt x="646742" y="562219"/>
                </a:lnTo>
                <a:lnTo>
                  <a:pt x="702886" y="562219"/>
                </a:lnTo>
                <a:lnTo>
                  <a:pt x="702886" y="140465"/>
                </a:lnTo>
                <a:lnTo>
                  <a:pt x="871680" y="140465"/>
                </a:lnTo>
                <a:lnTo>
                  <a:pt x="871680" y="562219"/>
                </a:lnTo>
                <a:lnTo>
                  <a:pt x="899752" y="562219"/>
                </a:lnTo>
                <a:lnTo>
                  <a:pt x="899752" y="618765"/>
                </a:lnTo>
                <a:lnTo>
                  <a:pt x="815176" y="618765"/>
                </a:lnTo>
                <a:lnTo>
                  <a:pt x="815176" y="196651"/>
                </a:lnTo>
                <a:lnTo>
                  <a:pt x="759031" y="196651"/>
                </a:lnTo>
                <a:lnTo>
                  <a:pt x="759031" y="618765"/>
                </a:lnTo>
                <a:lnTo>
                  <a:pt x="590597" y="618765"/>
                </a:lnTo>
                <a:lnTo>
                  <a:pt x="590597" y="56186"/>
                </a:lnTo>
                <a:lnTo>
                  <a:pt x="534093" y="56186"/>
                </a:lnTo>
                <a:lnTo>
                  <a:pt x="534093" y="618765"/>
                </a:lnTo>
                <a:lnTo>
                  <a:pt x="365659" y="618765"/>
                </a:lnTo>
                <a:lnTo>
                  <a:pt x="365659" y="252837"/>
                </a:lnTo>
                <a:lnTo>
                  <a:pt x="309155" y="252837"/>
                </a:lnTo>
                <a:lnTo>
                  <a:pt x="309155" y="618765"/>
                </a:lnTo>
                <a:lnTo>
                  <a:pt x="140721" y="618765"/>
                </a:lnTo>
                <a:lnTo>
                  <a:pt x="140721" y="393661"/>
                </a:lnTo>
                <a:lnTo>
                  <a:pt x="84217" y="393661"/>
                </a:lnTo>
                <a:lnTo>
                  <a:pt x="84217" y="618765"/>
                </a:lnTo>
                <a:lnTo>
                  <a:pt x="0" y="618765"/>
                </a:lnTo>
                <a:lnTo>
                  <a:pt x="0" y="562219"/>
                </a:lnTo>
                <a:lnTo>
                  <a:pt x="28072" y="562219"/>
                </a:lnTo>
                <a:lnTo>
                  <a:pt x="28072" y="337476"/>
                </a:lnTo>
                <a:lnTo>
                  <a:pt x="196866" y="337476"/>
                </a:lnTo>
                <a:lnTo>
                  <a:pt x="196866" y="562219"/>
                </a:lnTo>
                <a:lnTo>
                  <a:pt x="253010" y="562219"/>
                </a:lnTo>
                <a:lnTo>
                  <a:pt x="253010" y="196651"/>
                </a:lnTo>
                <a:lnTo>
                  <a:pt x="421804" y="196651"/>
                </a:lnTo>
                <a:lnTo>
                  <a:pt x="421804" y="562219"/>
                </a:lnTo>
                <a:lnTo>
                  <a:pt x="477948" y="562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7CA36C2F-C438-7641-BAB9-41C222DEA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93" y="3522330"/>
            <a:ext cx="343666" cy="321836"/>
          </a:xfrm>
          <a:custGeom>
            <a:avLst/>
            <a:gdLst>
              <a:gd name="connsiteX0" fmla="*/ 642085 w 899753"/>
              <a:gd name="connsiteY0" fmla="*/ 505575 h 842602"/>
              <a:gd name="connsiteX1" fmla="*/ 781355 w 899753"/>
              <a:gd name="connsiteY1" fmla="*/ 645275 h 842602"/>
              <a:gd name="connsiteX2" fmla="*/ 838935 w 899753"/>
              <a:gd name="connsiteY2" fmla="*/ 505575 h 842602"/>
              <a:gd name="connsiteX3" fmla="*/ 506413 w 899753"/>
              <a:gd name="connsiteY3" fmla="*/ 449262 h 842602"/>
              <a:gd name="connsiteX4" fmla="*/ 899753 w 899753"/>
              <a:gd name="connsiteY4" fmla="*/ 449262 h 842602"/>
              <a:gd name="connsiteX5" fmla="*/ 784594 w 899753"/>
              <a:gd name="connsiteY5" fmla="*/ 728301 h 842602"/>
              <a:gd name="connsiteX6" fmla="*/ 506990 w 899753"/>
              <a:gd name="connsiteY6" fmla="*/ 61123 h 842602"/>
              <a:gd name="connsiteX7" fmla="*/ 506990 w 899753"/>
              <a:gd name="connsiteY7" fmla="*/ 336892 h 842602"/>
              <a:gd name="connsiteX8" fmla="*/ 783372 w 899753"/>
              <a:gd name="connsiteY8" fmla="*/ 336892 h 842602"/>
              <a:gd name="connsiteX9" fmla="*/ 506990 w 899753"/>
              <a:gd name="connsiteY9" fmla="*/ 61123 h 842602"/>
              <a:gd name="connsiteX10" fmla="*/ 394203 w 899753"/>
              <a:gd name="connsiteY10" fmla="*/ 55562 h 842602"/>
              <a:gd name="connsiteX11" fmla="*/ 394203 w 899753"/>
              <a:gd name="connsiteY11" fmla="*/ 449082 h 842602"/>
              <a:gd name="connsiteX12" fmla="*/ 672740 w 899753"/>
              <a:gd name="connsiteY12" fmla="*/ 727390 h 842602"/>
              <a:gd name="connsiteX13" fmla="*/ 394203 w 899753"/>
              <a:gd name="connsiteY13" fmla="*/ 842602 h 842602"/>
              <a:gd name="connsiteX14" fmla="*/ 0 w 899753"/>
              <a:gd name="connsiteY14" fmla="*/ 449082 h 842602"/>
              <a:gd name="connsiteX15" fmla="*/ 394203 w 899753"/>
              <a:gd name="connsiteY15" fmla="*/ 55562 h 842602"/>
              <a:gd name="connsiteX16" fmla="*/ 450850 w 899753"/>
              <a:gd name="connsiteY16" fmla="*/ 0 h 842602"/>
              <a:gd name="connsiteX17" fmla="*/ 844190 w 899753"/>
              <a:gd name="connsiteY17" fmla="*/ 393341 h 842602"/>
              <a:gd name="connsiteX18" fmla="*/ 450850 w 899753"/>
              <a:gd name="connsiteY18" fmla="*/ 393341 h 84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9753" h="842602">
                <a:moveTo>
                  <a:pt x="642085" y="505575"/>
                </a:moveTo>
                <a:lnTo>
                  <a:pt x="781355" y="645275"/>
                </a:lnTo>
                <a:cubicBezTo>
                  <a:pt x="810865" y="603763"/>
                  <a:pt x="830658" y="556113"/>
                  <a:pt x="838935" y="505575"/>
                </a:cubicBezTo>
                <a:close/>
                <a:moveTo>
                  <a:pt x="506413" y="449262"/>
                </a:moveTo>
                <a:lnTo>
                  <a:pt x="899753" y="449262"/>
                </a:lnTo>
                <a:cubicBezTo>
                  <a:pt x="899753" y="558279"/>
                  <a:pt x="855849" y="656827"/>
                  <a:pt x="784594" y="728301"/>
                </a:cubicBezTo>
                <a:close/>
                <a:moveTo>
                  <a:pt x="506990" y="61123"/>
                </a:moveTo>
                <a:lnTo>
                  <a:pt x="506990" y="336892"/>
                </a:lnTo>
                <a:lnTo>
                  <a:pt x="783372" y="336892"/>
                </a:lnTo>
                <a:cubicBezTo>
                  <a:pt x="759620" y="195951"/>
                  <a:pt x="648060" y="84493"/>
                  <a:pt x="506990" y="61123"/>
                </a:cubicBezTo>
                <a:close/>
                <a:moveTo>
                  <a:pt x="394203" y="55562"/>
                </a:moveTo>
                <a:lnTo>
                  <a:pt x="394203" y="449082"/>
                </a:lnTo>
                <a:lnTo>
                  <a:pt x="672740" y="727390"/>
                </a:lnTo>
                <a:cubicBezTo>
                  <a:pt x="601394" y="798678"/>
                  <a:pt x="502663" y="842602"/>
                  <a:pt x="394203" y="842602"/>
                </a:cubicBezTo>
                <a:cubicBezTo>
                  <a:pt x="176203" y="842602"/>
                  <a:pt x="0" y="666544"/>
                  <a:pt x="0" y="449082"/>
                </a:cubicBezTo>
                <a:cubicBezTo>
                  <a:pt x="0" y="231620"/>
                  <a:pt x="176203" y="55562"/>
                  <a:pt x="394203" y="55562"/>
                </a:cubicBezTo>
                <a:close/>
                <a:moveTo>
                  <a:pt x="450850" y="0"/>
                </a:moveTo>
                <a:cubicBezTo>
                  <a:pt x="668213" y="0"/>
                  <a:pt x="844190" y="176176"/>
                  <a:pt x="844190" y="393341"/>
                </a:cubicBezTo>
                <a:lnTo>
                  <a:pt x="450850" y="3933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98CDA45-4E1B-DA44-B6FE-FA4C8B036CCD}"/>
              </a:ext>
            </a:extLst>
          </p:cNvPr>
          <p:cNvSpPr txBox="1"/>
          <p:nvPr/>
        </p:nvSpPr>
        <p:spPr>
          <a:xfrm>
            <a:off x="408313" y="4472577"/>
            <a:ext cx="2071015" cy="55399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S" sz="3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GPT-1</a:t>
            </a:r>
            <a:endParaRPr lang="en-US" sz="30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DE2A9E9-4685-DE4E-9AD9-A00836EE578E}"/>
              </a:ext>
            </a:extLst>
          </p:cNvPr>
          <p:cNvSpPr txBox="1"/>
          <p:nvPr/>
        </p:nvSpPr>
        <p:spPr>
          <a:xfrm>
            <a:off x="2470371" y="4026079"/>
            <a:ext cx="1602258" cy="55399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C" sz="3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GPT-2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FF0C2B2-E6A8-C74C-9E60-AF02305ED193}"/>
              </a:ext>
            </a:extLst>
          </p:cNvPr>
          <p:cNvSpPr txBox="1"/>
          <p:nvPr/>
        </p:nvSpPr>
        <p:spPr>
          <a:xfrm>
            <a:off x="4196587" y="3503846"/>
            <a:ext cx="1842655" cy="55399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C" sz="3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GPT-3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2B12EF8-C9D7-9F4F-8589-6FAFE2FD61F5}"/>
              </a:ext>
            </a:extLst>
          </p:cNvPr>
          <p:cNvSpPr txBox="1"/>
          <p:nvPr/>
        </p:nvSpPr>
        <p:spPr>
          <a:xfrm>
            <a:off x="6146610" y="3001902"/>
            <a:ext cx="1517885" cy="55399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C" sz="3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GPT-J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6A1413D-59F7-3262-B482-039BE6E195BE}"/>
              </a:ext>
            </a:extLst>
          </p:cNvPr>
          <p:cNvSpPr txBox="1"/>
          <p:nvPr/>
        </p:nvSpPr>
        <p:spPr>
          <a:xfrm>
            <a:off x="3008868" y="5305097"/>
            <a:ext cx="14542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1000" b="1" dirty="0">
                <a:solidFill>
                  <a:srgbClr val="C00000"/>
                </a:solidFill>
              </a:rPr>
              <a:t>2019</a:t>
            </a:r>
          </a:p>
          <a:p>
            <a:pPr algn="ctr"/>
            <a:endParaRPr lang="es-EC" sz="1000" dirty="0"/>
          </a:p>
          <a:p>
            <a:pPr algn="ctr"/>
            <a:r>
              <a:rPr lang="es-EC" sz="1000" dirty="0"/>
              <a:t>1.5 MIL MM parámetros</a:t>
            </a:r>
          </a:p>
          <a:p>
            <a:pPr algn="ctr"/>
            <a:r>
              <a:rPr lang="es-EC" sz="1000" dirty="0"/>
              <a:t>45MM páginas web</a:t>
            </a:r>
          </a:p>
          <a:p>
            <a:pPr algn="ctr"/>
            <a:r>
              <a:rPr lang="es-EC" sz="1000" dirty="0"/>
              <a:t>Genera texto</a:t>
            </a:r>
          </a:p>
          <a:p>
            <a:pPr algn="ctr"/>
            <a:r>
              <a:rPr lang="es-EC" sz="1000" dirty="0"/>
              <a:t>Traduce idiomas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2FE8AF9-5B7B-46C4-46BC-B5E4A48BE1B6}"/>
              </a:ext>
            </a:extLst>
          </p:cNvPr>
          <p:cNvSpPr txBox="1"/>
          <p:nvPr/>
        </p:nvSpPr>
        <p:spPr>
          <a:xfrm>
            <a:off x="678424" y="5710118"/>
            <a:ext cx="178606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000" b="1" dirty="0">
                <a:solidFill>
                  <a:srgbClr val="C00000"/>
                </a:solidFill>
              </a:rPr>
              <a:t>2018</a:t>
            </a:r>
          </a:p>
          <a:p>
            <a:pPr algn="ctr"/>
            <a:endParaRPr lang="es-ES" sz="1000" dirty="0"/>
          </a:p>
          <a:p>
            <a:pPr algn="ctr"/>
            <a:r>
              <a:rPr lang="es-ES" sz="1000" dirty="0"/>
              <a:t>Entrenamiento no supervisado</a:t>
            </a:r>
          </a:p>
          <a:p>
            <a:pPr algn="ctr"/>
            <a:r>
              <a:rPr lang="es-ES" sz="1000" dirty="0"/>
              <a:t>117MM parámetros</a:t>
            </a:r>
          </a:p>
          <a:p>
            <a:pPr algn="ctr"/>
            <a:r>
              <a:rPr lang="es-ES" sz="1000" dirty="0"/>
              <a:t>7k libros</a:t>
            </a:r>
            <a:endParaRPr lang="es-EC" sz="1000" dirty="0"/>
          </a:p>
        </p:txBody>
      </p:sp>
      <p:sp>
        <p:nvSpPr>
          <p:cNvPr id="4" name="Shape 19481">
            <a:extLst>
              <a:ext uri="{FF2B5EF4-FFF2-40B4-BE49-F238E27FC236}">
                <a16:creationId xmlns:a16="http://schemas.microsoft.com/office/drawing/2014/main" id="{0AA1BFB8-5646-E6D5-E934-3A34AF77AD23}"/>
              </a:ext>
            </a:extLst>
          </p:cNvPr>
          <p:cNvSpPr/>
          <p:nvPr/>
        </p:nvSpPr>
        <p:spPr>
          <a:xfrm>
            <a:off x="8183803" y="3260541"/>
            <a:ext cx="1817882" cy="485964"/>
          </a:xfrm>
          <a:prstGeom prst="rect">
            <a:avLst/>
          </a:prstGeom>
          <a:solidFill>
            <a:srgbClr val="486492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5" name="Shape 19482">
            <a:extLst>
              <a:ext uri="{FF2B5EF4-FFF2-40B4-BE49-F238E27FC236}">
                <a16:creationId xmlns:a16="http://schemas.microsoft.com/office/drawing/2014/main" id="{FDE91794-AE6B-48AB-DA44-31E2ACE7E850}"/>
              </a:ext>
            </a:extLst>
          </p:cNvPr>
          <p:cNvSpPr/>
          <p:nvPr/>
        </p:nvSpPr>
        <p:spPr>
          <a:xfrm>
            <a:off x="7538372" y="2409360"/>
            <a:ext cx="645432" cy="1337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" y="0"/>
                </a:moveTo>
                <a:lnTo>
                  <a:pt x="21600" y="13766"/>
                </a:lnTo>
                <a:lnTo>
                  <a:pt x="21600" y="21600"/>
                </a:lnTo>
                <a:lnTo>
                  <a:pt x="0" y="7903"/>
                </a:lnTo>
                <a:lnTo>
                  <a:pt x="10" y="0"/>
                </a:lnTo>
                <a:close/>
              </a:path>
            </a:pathLst>
          </a:custGeom>
          <a:solidFill>
            <a:srgbClr val="304262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6" name="Shape 19483">
            <a:extLst>
              <a:ext uri="{FF2B5EF4-FFF2-40B4-BE49-F238E27FC236}">
                <a16:creationId xmlns:a16="http://schemas.microsoft.com/office/drawing/2014/main" id="{8AEE4F12-E41D-1DA7-405D-9D016F3D1862}"/>
              </a:ext>
            </a:extLst>
          </p:cNvPr>
          <p:cNvSpPr/>
          <p:nvPr/>
        </p:nvSpPr>
        <p:spPr>
          <a:xfrm>
            <a:off x="7538967" y="2413154"/>
            <a:ext cx="2461951" cy="850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928" y="64"/>
                </a:lnTo>
                <a:lnTo>
                  <a:pt x="21600" y="21600"/>
                </a:lnTo>
                <a:lnTo>
                  <a:pt x="5652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6C88B7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7" name="TextBox 65">
            <a:extLst>
              <a:ext uri="{FF2B5EF4-FFF2-40B4-BE49-F238E27FC236}">
                <a16:creationId xmlns:a16="http://schemas.microsoft.com/office/drawing/2014/main" id="{AEA441A4-D673-35C6-3FA1-BF1B2A9D665F}"/>
              </a:ext>
            </a:extLst>
          </p:cNvPr>
          <p:cNvSpPr txBox="1"/>
          <p:nvPr/>
        </p:nvSpPr>
        <p:spPr>
          <a:xfrm>
            <a:off x="7776330" y="2660820"/>
            <a:ext cx="2100234" cy="4770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C" sz="25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ChatGPT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BC957E9-1D4E-211B-A2D8-94E86ABA6AEE}"/>
              </a:ext>
            </a:extLst>
          </p:cNvPr>
          <p:cNvSpPr txBox="1"/>
          <p:nvPr/>
        </p:nvSpPr>
        <p:spPr>
          <a:xfrm>
            <a:off x="8415316" y="3896093"/>
            <a:ext cx="13564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1000" b="1" dirty="0">
                <a:solidFill>
                  <a:srgbClr val="C00000"/>
                </a:solidFill>
              </a:rPr>
              <a:t>2022</a:t>
            </a:r>
          </a:p>
          <a:p>
            <a:pPr algn="ctr"/>
            <a:endParaRPr lang="es-EC" sz="1000" b="1" dirty="0"/>
          </a:p>
          <a:p>
            <a:pPr algn="ctr"/>
            <a:r>
              <a:rPr lang="es-EC" sz="1000" dirty="0"/>
              <a:t>Lanzado OpenIA</a:t>
            </a:r>
          </a:p>
          <a:p>
            <a:pPr algn="ctr"/>
            <a:r>
              <a:rPr lang="es-EC" sz="1000" dirty="0"/>
              <a:t>Enteramiento + GPT-3</a:t>
            </a:r>
          </a:p>
        </p:txBody>
      </p:sp>
      <p:sp>
        <p:nvSpPr>
          <p:cNvPr id="21" name="Shape 19485">
            <a:extLst>
              <a:ext uri="{FF2B5EF4-FFF2-40B4-BE49-F238E27FC236}">
                <a16:creationId xmlns:a16="http://schemas.microsoft.com/office/drawing/2014/main" id="{81FC4669-EDA2-A644-C300-2F80A3E7E765}"/>
              </a:ext>
            </a:extLst>
          </p:cNvPr>
          <p:cNvSpPr/>
          <p:nvPr/>
        </p:nvSpPr>
        <p:spPr>
          <a:xfrm>
            <a:off x="8138283" y="1594352"/>
            <a:ext cx="676747" cy="676746"/>
          </a:xfrm>
          <a:prstGeom prst="ellipse">
            <a:avLst/>
          </a:prstGeom>
          <a:solidFill>
            <a:srgbClr val="6C88B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48" name="Freeform 61">
            <a:extLst>
              <a:ext uri="{FF2B5EF4-FFF2-40B4-BE49-F238E27FC236}">
                <a16:creationId xmlns:a16="http://schemas.microsoft.com/office/drawing/2014/main" id="{25545A2B-FEEC-E41F-90E4-89BCC262E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0116" y="1770533"/>
            <a:ext cx="343666" cy="321836"/>
          </a:xfrm>
          <a:custGeom>
            <a:avLst/>
            <a:gdLst>
              <a:gd name="connsiteX0" fmla="*/ 642085 w 899753"/>
              <a:gd name="connsiteY0" fmla="*/ 505575 h 842602"/>
              <a:gd name="connsiteX1" fmla="*/ 781355 w 899753"/>
              <a:gd name="connsiteY1" fmla="*/ 645275 h 842602"/>
              <a:gd name="connsiteX2" fmla="*/ 838935 w 899753"/>
              <a:gd name="connsiteY2" fmla="*/ 505575 h 842602"/>
              <a:gd name="connsiteX3" fmla="*/ 506413 w 899753"/>
              <a:gd name="connsiteY3" fmla="*/ 449262 h 842602"/>
              <a:gd name="connsiteX4" fmla="*/ 899753 w 899753"/>
              <a:gd name="connsiteY4" fmla="*/ 449262 h 842602"/>
              <a:gd name="connsiteX5" fmla="*/ 784594 w 899753"/>
              <a:gd name="connsiteY5" fmla="*/ 728301 h 842602"/>
              <a:gd name="connsiteX6" fmla="*/ 506990 w 899753"/>
              <a:gd name="connsiteY6" fmla="*/ 61123 h 842602"/>
              <a:gd name="connsiteX7" fmla="*/ 506990 w 899753"/>
              <a:gd name="connsiteY7" fmla="*/ 336892 h 842602"/>
              <a:gd name="connsiteX8" fmla="*/ 783372 w 899753"/>
              <a:gd name="connsiteY8" fmla="*/ 336892 h 842602"/>
              <a:gd name="connsiteX9" fmla="*/ 506990 w 899753"/>
              <a:gd name="connsiteY9" fmla="*/ 61123 h 842602"/>
              <a:gd name="connsiteX10" fmla="*/ 394203 w 899753"/>
              <a:gd name="connsiteY10" fmla="*/ 55562 h 842602"/>
              <a:gd name="connsiteX11" fmla="*/ 394203 w 899753"/>
              <a:gd name="connsiteY11" fmla="*/ 449082 h 842602"/>
              <a:gd name="connsiteX12" fmla="*/ 672740 w 899753"/>
              <a:gd name="connsiteY12" fmla="*/ 727390 h 842602"/>
              <a:gd name="connsiteX13" fmla="*/ 394203 w 899753"/>
              <a:gd name="connsiteY13" fmla="*/ 842602 h 842602"/>
              <a:gd name="connsiteX14" fmla="*/ 0 w 899753"/>
              <a:gd name="connsiteY14" fmla="*/ 449082 h 842602"/>
              <a:gd name="connsiteX15" fmla="*/ 394203 w 899753"/>
              <a:gd name="connsiteY15" fmla="*/ 55562 h 842602"/>
              <a:gd name="connsiteX16" fmla="*/ 450850 w 899753"/>
              <a:gd name="connsiteY16" fmla="*/ 0 h 842602"/>
              <a:gd name="connsiteX17" fmla="*/ 844190 w 899753"/>
              <a:gd name="connsiteY17" fmla="*/ 393341 h 842602"/>
              <a:gd name="connsiteX18" fmla="*/ 450850 w 899753"/>
              <a:gd name="connsiteY18" fmla="*/ 393341 h 84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9753" h="842602">
                <a:moveTo>
                  <a:pt x="642085" y="505575"/>
                </a:moveTo>
                <a:lnTo>
                  <a:pt x="781355" y="645275"/>
                </a:lnTo>
                <a:cubicBezTo>
                  <a:pt x="810865" y="603763"/>
                  <a:pt x="830658" y="556113"/>
                  <a:pt x="838935" y="505575"/>
                </a:cubicBezTo>
                <a:close/>
                <a:moveTo>
                  <a:pt x="506413" y="449262"/>
                </a:moveTo>
                <a:lnTo>
                  <a:pt x="899753" y="449262"/>
                </a:lnTo>
                <a:cubicBezTo>
                  <a:pt x="899753" y="558279"/>
                  <a:pt x="855849" y="656827"/>
                  <a:pt x="784594" y="728301"/>
                </a:cubicBezTo>
                <a:close/>
                <a:moveTo>
                  <a:pt x="506990" y="61123"/>
                </a:moveTo>
                <a:lnTo>
                  <a:pt x="506990" y="336892"/>
                </a:lnTo>
                <a:lnTo>
                  <a:pt x="783372" y="336892"/>
                </a:lnTo>
                <a:cubicBezTo>
                  <a:pt x="759620" y="195951"/>
                  <a:pt x="648060" y="84493"/>
                  <a:pt x="506990" y="61123"/>
                </a:cubicBezTo>
                <a:close/>
                <a:moveTo>
                  <a:pt x="394203" y="55562"/>
                </a:moveTo>
                <a:lnTo>
                  <a:pt x="394203" y="449082"/>
                </a:lnTo>
                <a:lnTo>
                  <a:pt x="672740" y="727390"/>
                </a:lnTo>
                <a:cubicBezTo>
                  <a:pt x="601394" y="798678"/>
                  <a:pt x="502663" y="842602"/>
                  <a:pt x="394203" y="842602"/>
                </a:cubicBezTo>
                <a:cubicBezTo>
                  <a:pt x="176203" y="842602"/>
                  <a:pt x="0" y="666544"/>
                  <a:pt x="0" y="449082"/>
                </a:cubicBezTo>
                <a:cubicBezTo>
                  <a:pt x="0" y="231620"/>
                  <a:pt x="176203" y="55562"/>
                  <a:pt x="394203" y="55562"/>
                </a:cubicBezTo>
                <a:close/>
                <a:moveTo>
                  <a:pt x="450850" y="0"/>
                </a:moveTo>
                <a:cubicBezTo>
                  <a:pt x="668213" y="0"/>
                  <a:pt x="844190" y="176176"/>
                  <a:pt x="844190" y="393341"/>
                </a:cubicBezTo>
                <a:lnTo>
                  <a:pt x="450850" y="3933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B273C5F-45EB-7890-30C3-A7CC46B294A1}"/>
              </a:ext>
            </a:extLst>
          </p:cNvPr>
          <p:cNvSpPr txBox="1"/>
          <p:nvPr/>
        </p:nvSpPr>
        <p:spPr>
          <a:xfrm>
            <a:off x="6668667" y="4303078"/>
            <a:ext cx="1238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000" b="1" dirty="0">
                <a:solidFill>
                  <a:srgbClr val="C00000"/>
                </a:solidFill>
              </a:rPr>
              <a:t>2021</a:t>
            </a:r>
          </a:p>
          <a:p>
            <a:pPr algn="ctr"/>
            <a:endParaRPr lang="es-EC" sz="1000" dirty="0"/>
          </a:p>
          <a:p>
            <a:pPr algn="ctr"/>
            <a:r>
              <a:rPr lang="es-EC" sz="1000" dirty="0"/>
              <a:t>Esfuerzo comunidad Open Source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C851206-3DE6-6E78-2C21-DC644C6F13E8}"/>
              </a:ext>
            </a:extLst>
          </p:cNvPr>
          <p:cNvSpPr txBox="1"/>
          <p:nvPr/>
        </p:nvSpPr>
        <p:spPr>
          <a:xfrm>
            <a:off x="4752145" y="4882167"/>
            <a:ext cx="1487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1000" b="1" dirty="0">
                <a:solidFill>
                  <a:srgbClr val="C00000"/>
                </a:solidFill>
              </a:rPr>
              <a:t>2020</a:t>
            </a:r>
          </a:p>
          <a:p>
            <a:pPr algn="ctr"/>
            <a:endParaRPr lang="es-EC" sz="1000" dirty="0"/>
          </a:p>
          <a:p>
            <a:pPr algn="ctr"/>
            <a:r>
              <a:rPr lang="es-EC" sz="1000" dirty="0"/>
              <a:t>175 MIL MM parámetros</a:t>
            </a:r>
          </a:p>
          <a:p>
            <a:pPr algn="ctr"/>
            <a:r>
              <a:rPr lang="es-EC" sz="1000" dirty="0"/>
              <a:t>Libros, Wikipedia, web</a:t>
            </a:r>
          </a:p>
          <a:p>
            <a:pPr algn="ctr"/>
            <a:r>
              <a:rPr lang="es-EC" sz="1000" dirty="0"/>
              <a:t>Traduce idiomas</a:t>
            </a:r>
          </a:p>
          <a:p>
            <a:pPr algn="ctr"/>
            <a:r>
              <a:rPr lang="es-EC" sz="1000" dirty="0"/>
              <a:t>Responde preguntas </a:t>
            </a:r>
          </a:p>
        </p:txBody>
      </p:sp>
      <p:sp>
        <p:nvSpPr>
          <p:cNvPr id="23" name="TextBox 57">
            <a:extLst>
              <a:ext uri="{FF2B5EF4-FFF2-40B4-BE49-F238E27FC236}">
                <a16:creationId xmlns:a16="http://schemas.microsoft.com/office/drawing/2014/main" id="{27E09DFD-EE37-D569-EF4C-22B7E4B58CF5}"/>
              </a:ext>
            </a:extLst>
          </p:cNvPr>
          <p:cNvSpPr txBox="1"/>
          <p:nvPr/>
        </p:nvSpPr>
        <p:spPr>
          <a:xfrm>
            <a:off x="700619" y="446522"/>
            <a:ext cx="145264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Poppins" pitchFamily="2" charset="77"/>
                <a:cs typeface="Poppins" pitchFamily="2" charset="77"/>
              </a:rPr>
              <a:t>GPT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263C8251-71E9-BD4A-95F2-500CA4B93982}"/>
              </a:ext>
            </a:extLst>
          </p:cNvPr>
          <p:cNvSpPr/>
          <p:nvPr/>
        </p:nvSpPr>
        <p:spPr>
          <a:xfrm>
            <a:off x="490890" y="260253"/>
            <a:ext cx="196498" cy="1048043"/>
          </a:xfrm>
          <a:prstGeom prst="rect">
            <a:avLst/>
          </a:prstGeom>
          <a:solidFill>
            <a:srgbClr val="004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900" dirty="0">
              <a:solidFill>
                <a:srgbClr val="004272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C603FE9-B889-887A-A979-5BB4063A436B}"/>
              </a:ext>
            </a:extLst>
          </p:cNvPr>
          <p:cNvSpPr txBox="1"/>
          <p:nvPr/>
        </p:nvSpPr>
        <p:spPr>
          <a:xfrm>
            <a:off x="10217315" y="3490223"/>
            <a:ext cx="1495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1000" b="1" dirty="0">
                <a:solidFill>
                  <a:srgbClr val="C00000"/>
                </a:solidFill>
              </a:rPr>
              <a:t>2023</a:t>
            </a:r>
          </a:p>
          <a:p>
            <a:pPr algn="ctr"/>
            <a:endParaRPr lang="es-EC" sz="1000" dirty="0"/>
          </a:p>
          <a:p>
            <a:pPr algn="ctr"/>
            <a:r>
              <a:rPr lang="es-EC" sz="1000" dirty="0"/>
              <a:t>Versión + Avanzada de IA</a:t>
            </a:r>
          </a:p>
          <a:p>
            <a:pPr algn="ctr"/>
            <a:r>
              <a:rPr lang="es-EC" sz="1000" dirty="0"/>
              <a:t>1.37 T parámetros</a:t>
            </a:r>
          </a:p>
        </p:txBody>
      </p:sp>
      <p:sp>
        <p:nvSpPr>
          <p:cNvPr id="19" name="Shape 19481">
            <a:extLst>
              <a:ext uri="{FF2B5EF4-FFF2-40B4-BE49-F238E27FC236}">
                <a16:creationId xmlns:a16="http://schemas.microsoft.com/office/drawing/2014/main" id="{B90FE6A3-F05C-C5D0-B5F1-0E137987CD28}"/>
              </a:ext>
            </a:extLst>
          </p:cNvPr>
          <p:cNvSpPr/>
          <p:nvPr/>
        </p:nvSpPr>
        <p:spPr>
          <a:xfrm>
            <a:off x="9990419" y="2807812"/>
            <a:ext cx="1817882" cy="485964"/>
          </a:xfrm>
          <a:prstGeom prst="rect">
            <a:avLst/>
          </a:prstGeom>
          <a:solidFill>
            <a:srgbClr val="486492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25" name="Shape 19482">
            <a:extLst>
              <a:ext uri="{FF2B5EF4-FFF2-40B4-BE49-F238E27FC236}">
                <a16:creationId xmlns:a16="http://schemas.microsoft.com/office/drawing/2014/main" id="{34B21D1B-8540-4326-2823-DAEE10021635}"/>
              </a:ext>
            </a:extLst>
          </p:cNvPr>
          <p:cNvSpPr/>
          <p:nvPr/>
        </p:nvSpPr>
        <p:spPr>
          <a:xfrm>
            <a:off x="9344988" y="1956631"/>
            <a:ext cx="645432" cy="1337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" y="0"/>
                </a:moveTo>
                <a:lnTo>
                  <a:pt x="21600" y="13766"/>
                </a:lnTo>
                <a:lnTo>
                  <a:pt x="21600" y="21600"/>
                </a:lnTo>
                <a:lnTo>
                  <a:pt x="0" y="7903"/>
                </a:lnTo>
                <a:lnTo>
                  <a:pt x="10" y="0"/>
                </a:lnTo>
                <a:close/>
              </a:path>
            </a:pathLst>
          </a:custGeom>
          <a:solidFill>
            <a:srgbClr val="304262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31" name="Shape 19483">
            <a:extLst>
              <a:ext uri="{FF2B5EF4-FFF2-40B4-BE49-F238E27FC236}">
                <a16:creationId xmlns:a16="http://schemas.microsoft.com/office/drawing/2014/main" id="{02BC15CB-5849-421E-D1C3-008FEC5AB69C}"/>
              </a:ext>
            </a:extLst>
          </p:cNvPr>
          <p:cNvSpPr/>
          <p:nvPr/>
        </p:nvSpPr>
        <p:spPr>
          <a:xfrm>
            <a:off x="9345583" y="1960425"/>
            <a:ext cx="2461951" cy="850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928" y="64"/>
                </a:lnTo>
                <a:lnTo>
                  <a:pt x="21600" y="21600"/>
                </a:lnTo>
                <a:lnTo>
                  <a:pt x="5652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6C88B7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39" name="Shape 19509">
            <a:extLst>
              <a:ext uri="{FF2B5EF4-FFF2-40B4-BE49-F238E27FC236}">
                <a16:creationId xmlns:a16="http://schemas.microsoft.com/office/drawing/2014/main" id="{1E830261-1AEF-C89B-6C9D-B9F9651400DE}"/>
              </a:ext>
            </a:extLst>
          </p:cNvPr>
          <p:cNvSpPr/>
          <p:nvPr/>
        </p:nvSpPr>
        <p:spPr>
          <a:xfrm>
            <a:off x="9859039" y="1210943"/>
            <a:ext cx="676735" cy="676725"/>
          </a:xfrm>
          <a:prstGeom prst="ellipse">
            <a:avLst/>
          </a:prstGeom>
          <a:solidFill>
            <a:srgbClr val="6C88B7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11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41" name="Freeform 61">
            <a:extLst>
              <a:ext uri="{FF2B5EF4-FFF2-40B4-BE49-F238E27FC236}">
                <a16:creationId xmlns:a16="http://schemas.microsoft.com/office/drawing/2014/main" id="{9B2FE523-BA47-42A7-370A-F5A5D91E6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3259" y="1378123"/>
            <a:ext cx="343666" cy="321836"/>
          </a:xfrm>
          <a:custGeom>
            <a:avLst/>
            <a:gdLst>
              <a:gd name="connsiteX0" fmla="*/ 642085 w 899753"/>
              <a:gd name="connsiteY0" fmla="*/ 505575 h 842602"/>
              <a:gd name="connsiteX1" fmla="*/ 781355 w 899753"/>
              <a:gd name="connsiteY1" fmla="*/ 645275 h 842602"/>
              <a:gd name="connsiteX2" fmla="*/ 838935 w 899753"/>
              <a:gd name="connsiteY2" fmla="*/ 505575 h 842602"/>
              <a:gd name="connsiteX3" fmla="*/ 506413 w 899753"/>
              <a:gd name="connsiteY3" fmla="*/ 449262 h 842602"/>
              <a:gd name="connsiteX4" fmla="*/ 899753 w 899753"/>
              <a:gd name="connsiteY4" fmla="*/ 449262 h 842602"/>
              <a:gd name="connsiteX5" fmla="*/ 784594 w 899753"/>
              <a:gd name="connsiteY5" fmla="*/ 728301 h 842602"/>
              <a:gd name="connsiteX6" fmla="*/ 506990 w 899753"/>
              <a:gd name="connsiteY6" fmla="*/ 61123 h 842602"/>
              <a:gd name="connsiteX7" fmla="*/ 506990 w 899753"/>
              <a:gd name="connsiteY7" fmla="*/ 336892 h 842602"/>
              <a:gd name="connsiteX8" fmla="*/ 783372 w 899753"/>
              <a:gd name="connsiteY8" fmla="*/ 336892 h 842602"/>
              <a:gd name="connsiteX9" fmla="*/ 506990 w 899753"/>
              <a:gd name="connsiteY9" fmla="*/ 61123 h 842602"/>
              <a:gd name="connsiteX10" fmla="*/ 394203 w 899753"/>
              <a:gd name="connsiteY10" fmla="*/ 55562 h 842602"/>
              <a:gd name="connsiteX11" fmla="*/ 394203 w 899753"/>
              <a:gd name="connsiteY11" fmla="*/ 449082 h 842602"/>
              <a:gd name="connsiteX12" fmla="*/ 672740 w 899753"/>
              <a:gd name="connsiteY12" fmla="*/ 727390 h 842602"/>
              <a:gd name="connsiteX13" fmla="*/ 394203 w 899753"/>
              <a:gd name="connsiteY13" fmla="*/ 842602 h 842602"/>
              <a:gd name="connsiteX14" fmla="*/ 0 w 899753"/>
              <a:gd name="connsiteY14" fmla="*/ 449082 h 842602"/>
              <a:gd name="connsiteX15" fmla="*/ 394203 w 899753"/>
              <a:gd name="connsiteY15" fmla="*/ 55562 h 842602"/>
              <a:gd name="connsiteX16" fmla="*/ 450850 w 899753"/>
              <a:gd name="connsiteY16" fmla="*/ 0 h 842602"/>
              <a:gd name="connsiteX17" fmla="*/ 844190 w 899753"/>
              <a:gd name="connsiteY17" fmla="*/ 393341 h 842602"/>
              <a:gd name="connsiteX18" fmla="*/ 450850 w 899753"/>
              <a:gd name="connsiteY18" fmla="*/ 393341 h 84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9753" h="842602">
                <a:moveTo>
                  <a:pt x="642085" y="505575"/>
                </a:moveTo>
                <a:lnTo>
                  <a:pt x="781355" y="645275"/>
                </a:lnTo>
                <a:cubicBezTo>
                  <a:pt x="810865" y="603763"/>
                  <a:pt x="830658" y="556113"/>
                  <a:pt x="838935" y="505575"/>
                </a:cubicBezTo>
                <a:close/>
                <a:moveTo>
                  <a:pt x="506413" y="449262"/>
                </a:moveTo>
                <a:lnTo>
                  <a:pt x="899753" y="449262"/>
                </a:lnTo>
                <a:cubicBezTo>
                  <a:pt x="899753" y="558279"/>
                  <a:pt x="855849" y="656827"/>
                  <a:pt x="784594" y="728301"/>
                </a:cubicBezTo>
                <a:close/>
                <a:moveTo>
                  <a:pt x="506990" y="61123"/>
                </a:moveTo>
                <a:lnTo>
                  <a:pt x="506990" y="336892"/>
                </a:lnTo>
                <a:lnTo>
                  <a:pt x="783372" y="336892"/>
                </a:lnTo>
                <a:cubicBezTo>
                  <a:pt x="759620" y="195951"/>
                  <a:pt x="648060" y="84493"/>
                  <a:pt x="506990" y="61123"/>
                </a:cubicBezTo>
                <a:close/>
                <a:moveTo>
                  <a:pt x="394203" y="55562"/>
                </a:moveTo>
                <a:lnTo>
                  <a:pt x="394203" y="449082"/>
                </a:lnTo>
                <a:lnTo>
                  <a:pt x="672740" y="727390"/>
                </a:lnTo>
                <a:cubicBezTo>
                  <a:pt x="601394" y="798678"/>
                  <a:pt x="502663" y="842602"/>
                  <a:pt x="394203" y="842602"/>
                </a:cubicBezTo>
                <a:cubicBezTo>
                  <a:pt x="176203" y="842602"/>
                  <a:pt x="0" y="666544"/>
                  <a:pt x="0" y="449082"/>
                </a:cubicBezTo>
                <a:cubicBezTo>
                  <a:pt x="0" y="231620"/>
                  <a:pt x="176203" y="55562"/>
                  <a:pt x="394203" y="55562"/>
                </a:cubicBezTo>
                <a:close/>
                <a:moveTo>
                  <a:pt x="450850" y="0"/>
                </a:moveTo>
                <a:cubicBezTo>
                  <a:pt x="668213" y="0"/>
                  <a:pt x="844190" y="176176"/>
                  <a:pt x="844190" y="393341"/>
                </a:cubicBezTo>
                <a:lnTo>
                  <a:pt x="450850" y="3933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7" name="TextBox 65">
            <a:extLst>
              <a:ext uri="{FF2B5EF4-FFF2-40B4-BE49-F238E27FC236}">
                <a16:creationId xmlns:a16="http://schemas.microsoft.com/office/drawing/2014/main" id="{B978ACD9-B6B9-EE2D-0D88-0E7C3007F3AB}"/>
              </a:ext>
            </a:extLst>
          </p:cNvPr>
          <p:cNvSpPr txBox="1"/>
          <p:nvPr/>
        </p:nvSpPr>
        <p:spPr>
          <a:xfrm>
            <a:off x="9455748" y="2179059"/>
            <a:ext cx="2257489" cy="4770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C" sz="25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ChatGPT4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3A701F1-889D-6FD8-0CE6-B715044E8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  <p:sp>
        <p:nvSpPr>
          <p:cNvPr id="10" name="TextBox 65">
            <a:extLst>
              <a:ext uri="{FF2B5EF4-FFF2-40B4-BE49-F238E27FC236}">
                <a16:creationId xmlns:a16="http://schemas.microsoft.com/office/drawing/2014/main" id="{C6829B36-B475-2ADC-3F8F-AD46DC895FBC}"/>
              </a:ext>
            </a:extLst>
          </p:cNvPr>
          <p:cNvSpPr txBox="1"/>
          <p:nvPr/>
        </p:nvSpPr>
        <p:spPr>
          <a:xfrm>
            <a:off x="10772320" y="1117298"/>
            <a:ext cx="1438122" cy="4770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C" sz="2500" b="1" dirty="0">
                <a:latin typeface="Poppins" pitchFamily="2" charset="77"/>
                <a:cs typeface="Poppins" pitchFamily="2" charset="77"/>
              </a:rPr>
              <a:t>GPT4o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D06198B8-DB34-C583-6595-C1A5E6F96C87}"/>
              </a:ext>
            </a:extLst>
          </p:cNvPr>
          <p:cNvCxnSpPr>
            <a:cxnSpLocks/>
          </p:cNvCxnSpPr>
          <p:nvPr/>
        </p:nvCxnSpPr>
        <p:spPr>
          <a:xfrm flipV="1">
            <a:off x="11151220" y="1587863"/>
            <a:ext cx="122663" cy="306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498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19460">
            <a:extLst>
              <a:ext uri="{FF2B5EF4-FFF2-40B4-BE49-F238E27FC236}">
                <a16:creationId xmlns:a16="http://schemas.microsoft.com/office/drawing/2014/main" id="{F6748C54-E3E4-B04B-AE2C-8559E78FA47D}"/>
              </a:ext>
            </a:extLst>
          </p:cNvPr>
          <p:cNvSpPr/>
          <p:nvPr/>
        </p:nvSpPr>
        <p:spPr>
          <a:xfrm flipH="1" flipV="1">
            <a:off x="2364084" y="3664795"/>
            <a:ext cx="1" cy="1371600"/>
          </a:xfrm>
          <a:prstGeom prst="line">
            <a:avLst/>
          </a:prstGeom>
          <a:noFill/>
          <a:ln w="381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53" name="Shape 19461">
            <a:extLst>
              <a:ext uri="{FF2B5EF4-FFF2-40B4-BE49-F238E27FC236}">
                <a16:creationId xmlns:a16="http://schemas.microsoft.com/office/drawing/2014/main" id="{CEA3FE33-8CA0-1140-8E63-B856C5F63B16}"/>
              </a:ext>
            </a:extLst>
          </p:cNvPr>
          <p:cNvSpPr/>
          <p:nvPr/>
        </p:nvSpPr>
        <p:spPr>
          <a:xfrm flipH="1" flipV="1">
            <a:off x="4180663" y="3190449"/>
            <a:ext cx="1" cy="1371600"/>
          </a:xfrm>
          <a:prstGeom prst="line">
            <a:avLst/>
          </a:prstGeom>
          <a:noFill/>
          <a:ln w="381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54" name="Shape 19462">
            <a:extLst>
              <a:ext uri="{FF2B5EF4-FFF2-40B4-BE49-F238E27FC236}">
                <a16:creationId xmlns:a16="http://schemas.microsoft.com/office/drawing/2014/main" id="{8436A6C1-4525-014D-9FB9-E9BC13D354E2}"/>
              </a:ext>
            </a:extLst>
          </p:cNvPr>
          <p:cNvSpPr/>
          <p:nvPr/>
        </p:nvSpPr>
        <p:spPr>
          <a:xfrm flipH="1" flipV="1">
            <a:off x="5997244" y="2702570"/>
            <a:ext cx="1" cy="1371600"/>
          </a:xfrm>
          <a:prstGeom prst="line">
            <a:avLst/>
          </a:prstGeom>
          <a:noFill/>
          <a:ln w="381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55" name="Shape 19463">
            <a:extLst>
              <a:ext uri="{FF2B5EF4-FFF2-40B4-BE49-F238E27FC236}">
                <a16:creationId xmlns:a16="http://schemas.microsoft.com/office/drawing/2014/main" id="{A40C28F4-FBFF-3A4A-85D0-C5F134A63EB2}"/>
              </a:ext>
            </a:extLst>
          </p:cNvPr>
          <p:cNvSpPr/>
          <p:nvPr/>
        </p:nvSpPr>
        <p:spPr>
          <a:xfrm flipH="1" flipV="1">
            <a:off x="7813824" y="2226473"/>
            <a:ext cx="1" cy="1371600"/>
          </a:xfrm>
          <a:prstGeom prst="line">
            <a:avLst/>
          </a:prstGeom>
          <a:noFill/>
          <a:ln w="381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42" name="Shape 19473">
            <a:extLst>
              <a:ext uri="{FF2B5EF4-FFF2-40B4-BE49-F238E27FC236}">
                <a16:creationId xmlns:a16="http://schemas.microsoft.com/office/drawing/2014/main" id="{D59849B4-A09C-1141-A6C7-ED5848CF9A6E}"/>
              </a:ext>
            </a:extLst>
          </p:cNvPr>
          <p:cNvSpPr/>
          <p:nvPr/>
        </p:nvSpPr>
        <p:spPr>
          <a:xfrm>
            <a:off x="4794756" y="5456296"/>
            <a:ext cx="1817882" cy="485964"/>
          </a:xfrm>
          <a:prstGeom prst="rect">
            <a:avLst/>
          </a:prstGeom>
          <a:solidFill>
            <a:srgbClr val="2B637A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43" name="Shape 19474">
            <a:extLst>
              <a:ext uri="{FF2B5EF4-FFF2-40B4-BE49-F238E27FC236}">
                <a16:creationId xmlns:a16="http://schemas.microsoft.com/office/drawing/2014/main" id="{30CA2FF2-DEA8-BE46-AD84-6977C8BE7AA2}"/>
              </a:ext>
            </a:extLst>
          </p:cNvPr>
          <p:cNvSpPr/>
          <p:nvPr/>
        </p:nvSpPr>
        <p:spPr>
          <a:xfrm>
            <a:off x="4149325" y="4605115"/>
            <a:ext cx="645432" cy="1337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" y="0"/>
                </a:moveTo>
                <a:lnTo>
                  <a:pt x="21600" y="13766"/>
                </a:lnTo>
                <a:lnTo>
                  <a:pt x="21600" y="21600"/>
                </a:lnTo>
                <a:lnTo>
                  <a:pt x="0" y="7903"/>
                </a:lnTo>
                <a:lnTo>
                  <a:pt x="10" y="0"/>
                </a:lnTo>
                <a:close/>
              </a:path>
            </a:pathLst>
          </a:custGeom>
          <a:solidFill>
            <a:srgbClr val="1D4252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44" name="Shape 19475">
            <a:extLst>
              <a:ext uri="{FF2B5EF4-FFF2-40B4-BE49-F238E27FC236}">
                <a16:creationId xmlns:a16="http://schemas.microsoft.com/office/drawing/2014/main" id="{C120AC1A-F233-E344-A428-AC353B0C1C27}"/>
              </a:ext>
            </a:extLst>
          </p:cNvPr>
          <p:cNvSpPr/>
          <p:nvPr/>
        </p:nvSpPr>
        <p:spPr>
          <a:xfrm>
            <a:off x="4149920" y="4608909"/>
            <a:ext cx="2461951" cy="850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928" y="64"/>
                </a:lnTo>
                <a:lnTo>
                  <a:pt x="21600" y="21600"/>
                </a:lnTo>
                <a:lnTo>
                  <a:pt x="5652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984A3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40" name="Shape 19477">
            <a:extLst>
              <a:ext uri="{FF2B5EF4-FFF2-40B4-BE49-F238E27FC236}">
                <a16:creationId xmlns:a16="http://schemas.microsoft.com/office/drawing/2014/main" id="{9AF5C301-CBB6-3E42-8AB3-63732F134B24}"/>
              </a:ext>
            </a:extLst>
          </p:cNvPr>
          <p:cNvSpPr/>
          <p:nvPr/>
        </p:nvSpPr>
        <p:spPr>
          <a:xfrm>
            <a:off x="4718625" y="3631676"/>
            <a:ext cx="676747" cy="676746"/>
          </a:xfrm>
          <a:prstGeom prst="ellipse">
            <a:avLst/>
          </a:prstGeom>
          <a:solidFill>
            <a:srgbClr val="3984A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35" name="Shape 19481">
            <a:extLst>
              <a:ext uri="{FF2B5EF4-FFF2-40B4-BE49-F238E27FC236}">
                <a16:creationId xmlns:a16="http://schemas.microsoft.com/office/drawing/2014/main" id="{FEEE3FDC-C4BF-624E-A000-C691F0439D7F}"/>
              </a:ext>
            </a:extLst>
          </p:cNvPr>
          <p:cNvSpPr/>
          <p:nvPr/>
        </p:nvSpPr>
        <p:spPr>
          <a:xfrm>
            <a:off x="8418202" y="4495043"/>
            <a:ext cx="1817882" cy="485964"/>
          </a:xfrm>
          <a:prstGeom prst="rect">
            <a:avLst/>
          </a:prstGeom>
          <a:solidFill>
            <a:srgbClr val="486492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36" name="Shape 19482">
            <a:extLst>
              <a:ext uri="{FF2B5EF4-FFF2-40B4-BE49-F238E27FC236}">
                <a16:creationId xmlns:a16="http://schemas.microsoft.com/office/drawing/2014/main" id="{7F072001-7CEB-E44D-9FCF-988796E222E0}"/>
              </a:ext>
            </a:extLst>
          </p:cNvPr>
          <p:cNvSpPr/>
          <p:nvPr/>
        </p:nvSpPr>
        <p:spPr>
          <a:xfrm>
            <a:off x="7772771" y="3643862"/>
            <a:ext cx="645432" cy="1337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" y="0"/>
                </a:moveTo>
                <a:lnTo>
                  <a:pt x="21600" y="13766"/>
                </a:lnTo>
                <a:lnTo>
                  <a:pt x="21600" y="21600"/>
                </a:lnTo>
                <a:lnTo>
                  <a:pt x="0" y="7903"/>
                </a:lnTo>
                <a:lnTo>
                  <a:pt x="10" y="0"/>
                </a:lnTo>
                <a:close/>
              </a:path>
            </a:pathLst>
          </a:custGeom>
          <a:solidFill>
            <a:srgbClr val="304262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37" name="Shape 19483">
            <a:extLst>
              <a:ext uri="{FF2B5EF4-FFF2-40B4-BE49-F238E27FC236}">
                <a16:creationId xmlns:a16="http://schemas.microsoft.com/office/drawing/2014/main" id="{DD55141F-FEE6-034C-A000-F87CDF785DA1}"/>
              </a:ext>
            </a:extLst>
          </p:cNvPr>
          <p:cNvSpPr/>
          <p:nvPr/>
        </p:nvSpPr>
        <p:spPr>
          <a:xfrm>
            <a:off x="7773366" y="3647656"/>
            <a:ext cx="2461951" cy="850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928" y="64"/>
                </a:lnTo>
                <a:lnTo>
                  <a:pt x="21600" y="21600"/>
                </a:lnTo>
                <a:lnTo>
                  <a:pt x="5652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6C88B7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33" name="Shape 19485">
            <a:extLst>
              <a:ext uri="{FF2B5EF4-FFF2-40B4-BE49-F238E27FC236}">
                <a16:creationId xmlns:a16="http://schemas.microsoft.com/office/drawing/2014/main" id="{32760984-984E-204E-8AB0-CB92D98616EA}"/>
              </a:ext>
            </a:extLst>
          </p:cNvPr>
          <p:cNvSpPr/>
          <p:nvPr/>
        </p:nvSpPr>
        <p:spPr>
          <a:xfrm>
            <a:off x="8399082" y="2653953"/>
            <a:ext cx="676747" cy="676746"/>
          </a:xfrm>
          <a:prstGeom prst="ellipse">
            <a:avLst/>
          </a:prstGeom>
          <a:solidFill>
            <a:srgbClr val="6C88B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28" name="Shape 19489">
            <a:extLst>
              <a:ext uri="{FF2B5EF4-FFF2-40B4-BE49-F238E27FC236}">
                <a16:creationId xmlns:a16="http://schemas.microsoft.com/office/drawing/2014/main" id="{32231665-8FFE-6F46-8B22-2D931915A1E2}"/>
              </a:ext>
            </a:extLst>
          </p:cNvPr>
          <p:cNvSpPr/>
          <p:nvPr/>
        </p:nvSpPr>
        <p:spPr>
          <a:xfrm>
            <a:off x="6607434" y="4975670"/>
            <a:ext cx="1817882" cy="485964"/>
          </a:xfrm>
          <a:prstGeom prst="rect">
            <a:avLst/>
          </a:prstGeom>
          <a:solidFill>
            <a:srgbClr val="203E50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29" name="Shape 19490">
            <a:extLst>
              <a:ext uri="{FF2B5EF4-FFF2-40B4-BE49-F238E27FC236}">
                <a16:creationId xmlns:a16="http://schemas.microsoft.com/office/drawing/2014/main" id="{BCB9B0C1-420E-C04F-9D3A-EE612AFB8D84}"/>
              </a:ext>
            </a:extLst>
          </p:cNvPr>
          <p:cNvSpPr/>
          <p:nvPr/>
        </p:nvSpPr>
        <p:spPr>
          <a:xfrm>
            <a:off x="5962003" y="4124488"/>
            <a:ext cx="645432" cy="1337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" y="0"/>
                </a:moveTo>
                <a:lnTo>
                  <a:pt x="21600" y="13766"/>
                </a:lnTo>
                <a:lnTo>
                  <a:pt x="21600" y="21600"/>
                </a:lnTo>
                <a:lnTo>
                  <a:pt x="0" y="7903"/>
                </a:lnTo>
                <a:lnTo>
                  <a:pt x="10" y="0"/>
                </a:lnTo>
                <a:close/>
              </a:path>
            </a:pathLst>
          </a:custGeom>
          <a:solidFill>
            <a:srgbClr val="16293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30" name="Shape 19491">
            <a:extLst>
              <a:ext uri="{FF2B5EF4-FFF2-40B4-BE49-F238E27FC236}">
                <a16:creationId xmlns:a16="http://schemas.microsoft.com/office/drawing/2014/main" id="{530486A2-C424-5346-8432-5CA26595546A}"/>
              </a:ext>
            </a:extLst>
          </p:cNvPr>
          <p:cNvSpPr/>
          <p:nvPr/>
        </p:nvSpPr>
        <p:spPr>
          <a:xfrm>
            <a:off x="5962598" y="4128282"/>
            <a:ext cx="2461951" cy="850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928" y="64"/>
                </a:lnTo>
                <a:lnTo>
                  <a:pt x="21600" y="21600"/>
                </a:lnTo>
                <a:lnTo>
                  <a:pt x="5652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B526A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26" name="Shape 19493">
            <a:extLst>
              <a:ext uri="{FF2B5EF4-FFF2-40B4-BE49-F238E27FC236}">
                <a16:creationId xmlns:a16="http://schemas.microsoft.com/office/drawing/2014/main" id="{082716CF-BE1F-564C-9EEE-BFEE4130BCC8}"/>
              </a:ext>
            </a:extLst>
          </p:cNvPr>
          <p:cNvSpPr/>
          <p:nvPr/>
        </p:nvSpPr>
        <p:spPr>
          <a:xfrm>
            <a:off x="6558854" y="3148730"/>
            <a:ext cx="676747" cy="676746"/>
          </a:xfrm>
          <a:prstGeom prst="ellipse">
            <a:avLst/>
          </a:prstGeom>
          <a:solidFill>
            <a:srgbClr val="2B526A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4" name="Shape 19505">
            <a:extLst>
              <a:ext uri="{FF2B5EF4-FFF2-40B4-BE49-F238E27FC236}">
                <a16:creationId xmlns:a16="http://schemas.microsoft.com/office/drawing/2014/main" id="{3BEDEC9C-5E80-0544-B30B-B41E84F1BA6F}"/>
              </a:ext>
            </a:extLst>
          </p:cNvPr>
          <p:cNvSpPr/>
          <p:nvPr/>
        </p:nvSpPr>
        <p:spPr>
          <a:xfrm>
            <a:off x="2983987" y="5933514"/>
            <a:ext cx="1817881" cy="485964"/>
          </a:xfrm>
          <a:prstGeom prst="rect">
            <a:avLst/>
          </a:prstGeom>
          <a:solidFill>
            <a:srgbClr val="398389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5" name="Shape 19506">
            <a:extLst>
              <a:ext uri="{FF2B5EF4-FFF2-40B4-BE49-F238E27FC236}">
                <a16:creationId xmlns:a16="http://schemas.microsoft.com/office/drawing/2014/main" id="{C5E84324-FAA3-314E-8B42-6DB5EC037942}"/>
              </a:ext>
            </a:extLst>
          </p:cNvPr>
          <p:cNvSpPr/>
          <p:nvPr/>
        </p:nvSpPr>
        <p:spPr>
          <a:xfrm>
            <a:off x="2338557" y="5082332"/>
            <a:ext cx="645432" cy="1337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" y="0"/>
                </a:moveTo>
                <a:lnTo>
                  <a:pt x="21600" y="13766"/>
                </a:lnTo>
                <a:lnTo>
                  <a:pt x="21600" y="21600"/>
                </a:lnTo>
                <a:lnTo>
                  <a:pt x="0" y="7903"/>
                </a:lnTo>
                <a:lnTo>
                  <a:pt x="10" y="0"/>
                </a:lnTo>
                <a:close/>
              </a:path>
            </a:pathLst>
          </a:custGeom>
          <a:solidFill>
            <a:srgbClr val="26575B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6" name="Shape 19507">
            <a:extLst>
              <a:ext uri="{FF2B5EF4-FFF2-40B4-BE49-F238E27FC236}">
                <a16:creationId xmlns:a16="http://schemas.microsoft.com/office/drawing/2014/main" id="{DBC951A1-9DD6-3546-B221-FE6146CD0C35}"/>
              </a:ext>
            </a:extLst>
          </p:cNvPr>
          <p:cNvSpPr/>
          <p:nvPr/>
        </p:nvSpPr>
        <p:spPr>
          <a:xfrm>
            <a:off x="2339151" y="5086126"/>
            <a:ext cx="2461949" cy="850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928" y="64"/>
                </a:lnTo>
                <a:lnTo>
                  <a:pt x="21600" y="21600"/>
                </a:lnTo>
                <a:lnTo>
                  <a:pt x="5652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DADB5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2" name="Shape 19509">
            <a:extLst>
              <a:ext uri="{FF2B5EF4-FFF2-40B4-BE49-F238E27FC236}">
                <a16:creationId xmlns:a16="http://schemas.microsoft.com/office/drawing/2014/main" id="{D6E6D703-0432-9740-8E6A-C2D8161D414E}"/>
              </a:ext>
            </a:extLst>
          </p:cNvPr>
          <p:cNvSpPr/>
          <p:nvPr/>
        </p:nvSpPr>
        <p:spPr>
          <a:xfrm>
            <a:off x="2878402" y="4114633"/>
            <a:ext cx="676735" cy="676725"/>
          </a:xfrm>
          <a:prstGeom prst="ellipse">
            <a:avLst/>
          </a:prstGeom>
          <a:solidFill>
            <a:srgbClr val="4DADB5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11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954BD215-3A54-AE41-A80F-5038A62EB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920" y="3314967"/>
            <a:ext cx="300614" cy="344271"/>
          </a:xfrm>
          <a:custGeom>
            <a:avLst/>
            <a:gdLst>
              <a:gd name="connsiteX0" fmla="*/ 365630 w 787040"/>
              <a:gd name="connsiteY0" fmla="*/ 366455 h 901340"/>
              <a:gd name="connsiteX1" fmla="*/ 365630 w 787040"/>
              <a:gd name="connsiteY1" fmla="*/ 394569 h 901340"/>
              <a:gd name="connsiteX2" fmla="*/ 365630 w 787040"/>
              <a:gd name="connsiteY2" fmla="*/ 422683 h 901340"/>
              <a:gd name="connsiteX3" fmla="*/ 281060 w 787040"/>
              <a:gd name="connsiteY3" fmla="*/ 507025 h 901340"/>
              <a:gd name="connsiteX4" fmla="*/ 365630 w 787040"/>
              <a:gd name="connsiteY4" fmla="*/ 591727 h 901340"/>
              <a:gd name="connsiteX5" fmla="*/ 421770 w 787040"/>
              <a:gd name="connsiteY5" fmla="*/ 591727 h 901340"/>
              <a:gd name="connsiteX6" fmla="*/ 449840 w 787040"/>
              <a:gd name="connsiteY6" fmla="*/ 619841 h 901340"/>
              <a:gd name="connsiteX7" fmla="*/ 421770 w 787040"/>
              <a:gd name="connsiteY7" fmla="*/ 647955 h 901340"/>
              <a:gd name="connsiteX8" fmla="*/ 365630 w 787040"/>
              <a:gd name="connsiteY8" fmla="*/ 647955 h 901340"/>
              <a:gd name="connsiteX9" fmla="*/ 337560 w 787040"/>
              <a:gd name="connsiteY9" fmla="*/ 647955 h 901340"/>
              <a:gd name="connsiteX10" fmla="*/ 309490 w 787040"/>
              <a:gd name="connsiteY10" fmla="*/ 647955 h 901340"/>
              <a:gd name="connsiteX11" fmla="*/ 309490 w 787040"/>
              <a:gd name="connsiteY11" fmla="*/ 704182 h 901340"/>
              <a:gd name="connsiteX12" fmla="*/ 337560 w 787040"/>
              <a:gd name="connsiteY12" fmla="*/ 704182 h 901340"/>
              <a:gd name="connsiteX13" fmla="*/ 365630 w 787040"/>
              <a:gd name="connsiteY13" fmla="*/ 704182 h 901340"/>
              <a:gd name="connsiteX14" fmla="*/ 365630 w 787040"/>
              <a:gd name="connsiteY14" fmla="*/ 732296 h 901340"/>
              <a:gd name="connsiteX15" fmla="*/ 365630 w 787040"/>
              <a:gd name="connsiteY15" fmla="*/ 760410 h 901340"/>
              <a:gd name="connsiteX16" fmla="*/ 421770 w 787040"/>
              <a:gd name="connsiteY16" fmla="*/ 760410 h 901340"/>
              <a:gd name="connsiteX17" fmla="*/ 421770 w 787040"/>
              <a:gd name="connsiteY17" fmla="*/ 732296 h 901340"/>
              <a:gd name="connsiteX18" fmla="*/ 421770 w 787040"/>
              <a:gd name="connsiteY18" fmla="*/ 704182 h 901340"/>
              <a:gd name="connsiteX19" fmla="*/ 505980 w 787040"/>
              <a:gd name="connsiteY19" fmla="*/ 619841 h 901340"/>
              <a:gd name="connsiteX20" fmla="*/ 421770 w 787040"/>
              <a:gd name="connsiteY20" fmla="*/ 535139 h 901340"/>
              <a:gd name="connsiteX21" fmla="*/ 365630 w 787040"/>
              <a:gd name="connsiteY21" fmla="*/ 535139 h 901340"/>
              <a:gd name="connsiteX22" fmla="*/ 337560 w 787040"/>
              <a:gd name="connsiteY22" fmla="*/ 507025 h 901340"/>
              <a:gd name="connsiteX23" fmla="*/ 365630 w 787040"/>
              <a:gd name="connsiteY23" fmla="*/ 478911 h 901340"/>
              <a:gd name="connsiteX24" fmla="*/ 421770 w 787040"/>
              <a:gd name="connsiteY24" fmla="*/ 478911 h 901340"/>
              <a:gd name="connsiteX25" fmla="*/ 449840 w 787040"/>
              <a:gd name="connsiteY25" fmla="*/ 478911 h 901340"/>
              <a:gd name="connsiteX26" fmla="*/ 477910 w 787040"/>
              <a:gd name="connsiteY26" fmla="*/ 478911 h 901340"/>
              <a:gd name="connsiteX27" fmla="*/ 477910 w 787040"/>
              <a:gd name="connsiteY27" fmla="*/ 422683 h 901340"/>
              <a:gd name="connsiteX28" fmla="*/ 449840 w 787040"/>
              <a:gd name="connsiteY28" fmla="*/ 422683 h 901340"/>
              <a:gd name="connsiteX29" fmla="*/ 421770 w 787040"/>
              <a:gd name="connsiteY29" fmla="*/ 422683 h 901340"/>
              <a:gd name="connsiteX30" fmla="*/ 421770 w 787040"/>
              <a:gd name="connsiteY30" fmla="*/ 394569 h 901340"/>
              <a:gd name="connsiteX31" fmla="*/ 421770 w 787040"/>
              <a:gd name="connsiteY31" fmla="*/ 366455 h 901340"/>
              <a:gd name="connsiteX32" fmla="*/ 270624 w 787040"/>
              <a:gd name="connsiteY32" fmla="*/ 254000 h 901340"/>
              <a:gd name="connsiteX33" fmla="*/ 516776 w 787040"/>
              <a:gd name="connsiteY33" fmla="*/ 254000 h 901340"/>
              <a:gd name="connsiteX34" fmla="*/ 645970 w 787040"/>
              <a:gd name="connsiteY34" fmla="*/ 368618 h 901340"/>
              <a:gd name="connsiteX35" fmla="*/ 787040 w 787040"/>
              <a:gd name="connsiteY35" fmla="*/ 684358 h 901340"/>
              <a:gd name="connsiteX36" fmla="*/ 787040 w 787040"/>
              <a:gd name="connsiteY36" fmla="*/ 856646 h 901340"/>
              <a:gd name="connsiteX37" fmla="*/ 742776 w 787040"/>
              <a:gd name="connsiteY37" fmla="*/ 901340 h 901340"/>
              <a:gd name="connsiteX38" fmla="*/ 44624 w 787040"/>
              <a:gd name="connsiteY38" fmla="*/ 901340 h 901340"/>
              <a:gd name="connsiteX39" fmla="*/ 0 w 787040"/>
              <a:gd name="connsiteY39" fmla="*/ 856646 h 901340"/>
              <a:gd name="connsiteX40" fmla="*/ 0 w 787040"/>
              <a:gd name="connsiteY40" fmla="*/ 684358 h 901340"/>
              <a:gd name="connsiteX41" fmla="*/ 141790 w 787040"/>
              <a:gd name="connsiteY41" fmla="*/ 368618 h 901340"/>
              <a:gd name="connsiteX42" fmla="*/ 196850 w 787040"/>
              <a:gd name="connsiteY42" fmla="*/ 0 h 901340"/>
              <a:gd name="connsiteX43" fmla="*/ 590191 w 787040"/>
              <a:gd name="connsiteY43" fmla="*/ 0 h 901340"/>
              <a:gd name="connsiteX44" fmla="*/ 590191 w 787040"/>
              <a:gd name="connsiteY44" fmla="*/ 28019 h 901340"/>
              <a:gd name="connsiteX45" fmla="*/ 554236 w 787040"/>
              <a:gd name="connsiteY45" fmla="*/ 146201 h 901340"/>
              <a:gd name="connsiteX46" fmla="*/ 520799 w 787040"/>
              <a:gd name="connsiteY46" fmla="*/ 196491 h 901340"/>
              <a:gd name="connsiteX47" fmla="*/ 266242 w 787040"/>
              <a:gd name="connsiteY47" fmla="*/ 196491 h 901340"/>
              <a:gd name="connsiteX48" fmla="*/ 232804 w 787040"/>
              <a:gd name="connsiteY48" fmla="*/ 146201 h 901340"/>
              <a:gd name="connsiteX49" fmla="*/ 196850 w 787040"/>
              <a:gd name="connsiteY49" fmla="*/ 28019 h 901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787040" h="901340">
                <a:moveTo>
                  <a:pt x="365630" y="366455"/>
                </a:moveTo>
                <a:lnTo>
                  <a:pt x="365630" y="394569"/>
                </a:lnTo>
                <a:lnTo>
                  <a:pt x="365630" y="422683"/>
                </a:lnTo>
                <a:cubicBezTo>
                  <a:pt x="319207" y="422683"/>
                  <a:pt x="281060" y="460529"/>
                  <a:pt x="281060" y="507025"/>
                </a:cubicBezTo>
                <a:cubicBezTo>
                  <a:pt x="281060" y="553881"/>
                  <a:pt x="319207" y="591727"/>
                  <a:pt x="365630" y="591727"/>
                </a:cubicBezTo>
                <a:lnTo>
                  <a:pt x="421770" y="591727"/>
                </a:lnTo>
                <a:cubicBezTo>
                  <a:pt x="437245" y="591727"/>
                  <a:pt x="449840" y="604342"/>
                  <a:pt x="449840" y="619841"/>
                </a:cubicBezTo>
                <a:cubicBezTo>
                  <a:pt x="449840" y="635339"/>
                  <a:pt x="437245" y="647955"/>
                  <a:pt x="421770" y="647955"/>
                </a:cubicBezTo>
                <a:lnTo>
                  <a:pt x="365630" y="647955"/>
                </a:lnTo>
                <a:lnTo>
                  <a:pt x="337560" y="647955"/>
                </a:lnTo>
                <a:lnTo>
                  <a:pt x="309490" y="647955"/>
                </a:lnTo>
                <a:lnTo>
                  <a:pt x="309490" y="704182"/>
                </a:lnTo>
                <a:lnTo>
                  <a:pt x="337560" y="704182"/>
                </a:lnTo>
                <a:lnTo>
                  <a:pt x="365630" y="704182"/>
                </a:lnTo>
                <a:lnTo>
                  <a:pt x="365630" y="732296"/>
                </a:lnTo>
                <a:lnTo>
                  <a:pt x="365630" y="760410"/>
                </a:lnTo>
                <a:lnTo>
                  <a:pt x="421770" y="760410"/>
                </a:lnTo>
                <a:lnTo>
                  <a:pt x="421770" y="732296"/>
                </a:lnTo>
                <a:lnTo>
                  <a:pt x="421770" y="704182"/>
                </a:lnTo>
                <a:cubicBezTo>
                  <a:pt x="468194" y="704182"/>
                  <a:pt x="505980" y="666337"/>
                  <a:pt x="505980" y="619841"/>
                </a:cubicBezTo>
                <a:cubicBezTo>
                  <a:pt x="505980" y="573345"/>
                  <a:pt x="468194" y="535139"/>
                  <a:pt x="421770" y="535139"/>
                </a:cubicBezTo>
                <a:lnTo>
                  <a:pt x="365630" y="535139"/>
                </a:lnTo>
                <a:cubicBezTo>
                  <a:pt x="350156" y="535139"/>
                  <a:pt x="337560" y="522884"/>
                  <a:pt x="337560" y="507025"/>
                </a:cubicBezTo>
                <a:cubicBezTo>
                  <a:pt x="337560" y="491887"/>
                  <a:pt x="350156" y="478911"/>
                  <a:pt x="365630" y="478911"/>
                </a:cubicBezTo>
                <a:lnTo>
                  <a:pt x="421770" y="478911"/>
                </a:lnTo>
                <a:lnTo>
                  <a:pt x="449840" y="478911"/>
                </a:lnTo>
                <a:lnTo>
                  <a:pt x="477910" y="478911"/>
                </a:lnTo>
                <a:lnTo>
                  <a:pt x="477910" y="422683"/>
                </a:lnTo>
                <a:lnTo>
                  <a:pt x="449840" y="422683"/>
                </a:lnTo>
                <a:lnTo>
                  <a:pt x="421770" y="422683"/>
                </a:lnTo>
                <a:lnTo>
                  <a:pt x="421770" y="394569"/>
                </a:lnTo>
                <a:lnTo>
                  <a:pt x="421770" y="366455"/>
                </a:lnTo>
                <a:close/>
                <a:moveTo>
                  <a:pt x="270624" y="254000"/>
                </a:moveTo>
                <a:lnTo>
                  <a:pt x="516776" y="254000"/>
                </a:lnTo>
                <a:lnTo>
                  <a:pt x="645970" y="368618"/>
                </a:lnTo>
                <a:cubicBezTo>
                  <a:pt x="735579" y="448634"/>
                  <a:pt x="787040" y="563613"/>
                  <a:pt x="787040" y="684358"/>
                </a:cubicBezTo>
                <a:lnTo>
                  <a:pt x="787040" y="856646"/>
                </a:lnTo>
                <a:lnTo>
                  <a:pt x="742776" y="901340"/>
                </a:lnTo>
                <a:lnTo>
                  <a:pt x="44624" y="901340"/>
                </a:lnTo>
                <a:lnTo>
                  <a:pt x="0" y="856646"/>
                </a:lnTo>
                <a:lnTo>
                  <a:pt x="0" y="684358"/>
                </a:lnTo>
                <a:cubicBezTo>
                  <a:pt x="0" y="563613"/>
                  <a:pt x="51822" y="448634"/>
                  <a:pt x="141790" y="368618"/>
                </a:cubicBezTo>
                <a:close/>
                <a:moveTo>
                  <a:pt x="196850" y="0"/>
                </a:moveTo>
                <a:lnTo>
                  <a:pt x="590191" y="0"/>
                </a:lnTo>
                <a:lnTo>
                  <a:pt x="590191" y="28019"/>
                </a:lnTo>
                <a:cubicBezTo>
                  <a:pt x="590191" y="70047"/>
                  <a:pt x="577607" y="110998"/>
                  <a:pt x="554236" y="146201"/>
                </a:cubicBezTo>
                <a:lnTo>
                  <a:pt x="520799" y="196491"/>
                </a:lnTo>
                <a:lnTo>
                  <a:pt x="266242" y="196491"/>
                </a:lnTo>
                <a:lnTo>
                  <a:pt x="232804" y="146201"/>
                </a:lnTo>
                <a:cubicBezTo>
                  <a:pt x="209434" y="110998"/>
                  <a:pt x="196850" y="70047"/>
                  <a:pt x="196850" y="280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7D51A98D-B28A-4A44-8D32-F9F33080B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5623" y="2805064"/>
            <a:ext cx="343665" cy="343666"/>
          </a:xfrm>
          <a:custGeom>
            <a:avLst/>
            <a:gdLst>
              <a:gd name="connsiteX0" fmla="*/ 422275 w 899752"/>
              <a:gd name="connsiteY0" fmla="*/ 280988 h 899754"/>
              <a:gd name="connsiteX1" fmla="*/ 534627 w 899752"/>
              <a:gd name="connsiteY1" fmla="*/ 365919 h 899754"/>
              <a:gd name="connsiteX2" fmla="*/ 422275 w 899752"/>
              <a:gd name="connsiteY2" fmla="*/ 450489 h 899754"/>
              <a:gd name="connsiteX3" fmla="*/ 57150 w 899752"/>
              <a:gd name="connsiteY3" fmla="*/ 225425 h 899754"/>
              <a:gd name="connsiteX4" fmla="*/ 113290 w 899752"/>
              <a:gd name="connsiteY4" fmla="*/ 225425 h 899754"/>
              <a:gd name="connsiteX5" fmla="*/ 113290 w 899752"/>
              <a:gd name="connsiteY5" fmla="*/ 562409 h 899754"/>
              <a:gd name="connsiteX6" fmla="*/ 422420 w 899752"/>
              <a:gd name="connsiteY6" fmla="*/ 562409 h 899754"/>
              <a:gd name="connsiteX7" fmla="*/ 478560 w 899752"/>
              <a:gd name="connsiteY7" fmla="*/ 562409 h 899754"/>
              <a:gd name="connsiteX8" fmla="*/ 787690 w 899752"/>
              <a:gd name="connsiteY8" fmla="*/ 562409 h 899754"/>
              <a:gd name="connsiteX9" fmla="*/ 787690 w 899752"/>
              <a:gd name="connsiteY9" fmla="*/ 225425 h 899754"/>
              <a:gd name="connsiteX10" fmla="*/ 844190 w 899752"/>
              <a:gd name="connsiteY10" fmla="*/ 225425 h 899754"/>
              <a:gd name="connsiteX11" fmla="*/ 844190 w 899752"/>
              <a:gd name="connsiteY11" fmla="*/ 618873 h 899754"/>
              <a:gd name="connsiteX12" fmla="*/ 478560 w 899752"/>
              <a:gd name="connsiteY12" fmla="*/ 618873 h 899754"/>
              <a:gd name="connsiteX13" fmla="*/ 478560 w 899752"/>
              <a:gd name="connsiteY13" fmla="*/ 803729 h 899754"/>
              <a:gd name="connsiteX14" fmla="*/ 490436 w 899752"/>
              <a:gd name="connsiteY14" fmla="*/ 815597 h 899754"/>
              <a:gd name="connsiteX15" fmla="*/ 518146 w 899752"/>
              <a:gd name="connsiteY15" fmla="*/ 843649 h 899754"/>
              <a:gd name="connsiteX16" fmla="*/ 590840 w 899752"/>
              <a:gd name="connsiteY16" fmla="*/ 843649 h 899754"/>
              <a:gd name="connsiteX17" fmla="*/ 590840 w 899752"/>
              <a:gd name="connsiteY17" fmla="*/ 899754 h 899754"/>
              <a:gd name="connsiteX18" fmla="*/ 495114 w 899752"/>
              <a:gd name="connsiteY18" fmla="*/ 899754 h 899754"/>
              <a:gd name="connsiteX19" fmla="*/ 450490 w 899752"/>
              <a:gd name="connsiteY19" fmla="*/ 855158 h 899754"/>
              <a:gd name="connsiteX20" fmla="*/ 405866 w 899752"/>
              <a:gd name="connsiteY20" fmla="*/ 899754 h 899754"/>
              <a:gd name="connsiteX21" fmla="*/ 309780 w 899752"/>
              <a:gd name="connsiteY21" fmla="*/ 899754 h 899754"/>
              <a:gd name="connsiteX22" fmla="*/ 309780 w 899752"/>
              <a:gd name="connsiteY22" fmla="*/ 843649 h 899754"/>
              <a:gd name="connsiteX23" fmla="*/ 382475 w 899752"/>
              <a:gd name="connsiteY23" fmla="*/ 843649 h 899754"/>
              <a:gd name="connsiteX24" fmla="*/ 410904 w 899752"/>
              <a:gd name="connsiteY24" fmla="*/ 815597 h 899754"/>
              <a:gd name="connsiteX25" fmla="*/ 422420 w 899752"/>
              <a:gd name="connsiteY25" fmla="*/ 803729 h 899754"/>
              <a:gd name="connsiteX26" fmla="*/ 422420 w 899752"/>
              <a:gd name="connsiteY26" fmla="*/ 618873 h 899754"/>
              <a:gd name="connsiteX27" fmla="*/ 57150 w 899752"/>
              <a:gd name="connsiteY27" fmla="*/ 618873 h 899754"/>
              <a:gd name="connsiteX28" fmla="*/ 421804 w 899752"/>
              <a:gd name="connsiteY28" fmla="*/ 0 h 899754"/>
              <a:gd name="connsiteX29" fmla="*/ 477949 w 899752"/>
              <a:gd name="connsiteY29" fmla="*/ 0 h 899754"/>
              <a:gd name="connsiteX30" fmla="*/ 477949 w 899752"/>
              <a:gd name="connsiteY30" fmla="*/ 56380 h 899754"/>
              <a:gd name="connsiteX31" fmla="*/ 899752 w 899752"/>
              <a:gd name="connsiteY31" fmla="*/ 56380 h 899754"/>
              <a:gd name="connsiteX32" fmla="*/ 899752 w 899752"/>
              <a:gd name="connsiteY32" fmla="*/ 169501 h 899754"/>
              <a:gd name="connsiteX33" fmla="*/ 0 w 899752"/>
              <a:gd name="connsiteY33" fmla="*/ 169501 h 899754"/>
              <a:gd name="connsiteX34" fmla="*/ 0 w 899752"/>
              <a:gd name="connsiteY34" fmla="*/ 56380 h 899754"/>
              <a:gd name="connsiteX35" fmla="*/ 421804 w 899752"/>
              <a:gd name="connsiteY35" fmla="*/ 56380 h 89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99752" h="899754">
                <a:moveTo>
                  <a:pt x="422275" y="280988"/>
                </a:moveTo>
                <a:lnTo>
                  <a:pt x="534627" y="365919"/>
                </a:lnTo>
                <a:lnTo>
                  <a:pt x="422275" y="450489"/>
                </a:lnTo>
                <a:close/>
                <a:moveTo>
                  <a:pt x="57150" y="225425"/>
                </a:moveTo>
                <a:lnTo>
                  <a:pt x="113290" y="225425"/>
                </a:lnTo>
                <a:lnTo>
                  <a:pt x="113290" y="562409"/>
                </a:lnTo>
                <a:lnTo>
                  <a:pt x="422420" y="562409"/>
                </a:lnTo>
                <a:lnTo>
                  <a:pt x="478560" y="562409"/>
                </a:lnTo>
                <a:lnTo>
                  <a:pt x="787690" y="562409"/>
                </a:lnTo>
                <a:lnTo>
                  <a:pt x="787690" y="225425"/>
                </a:lnTo>
                <a:lnTo>
                  <a:pt x="844190" y="225425"/>
                </a:lnTo>
                <a:lnTo>
                  <a:pt x="844190" y="618873"/>
                </a:lnTo>
                <a:lnTo>
                  <a:pt x="478560" y="618873"/>
                </a:lnTo>
                <a:lnTo>
                  <a:pt x="478560" y="803729"/>
                </a:lnTo>
                <a:lnTo>
                  <a:pt x="490436" y="815597"/>
                </a:lnTo>
                <a:lnTo>
                  <a:pt x="518146" y="843649"/>
                </a:lnTo>
                <a:lnTo>
                  <a:pt x="590840" y="843649"/>
                </a:lnTo>
                <a:lnTo>
                  <a:pt x="590840" y="899754"/>
                </a:lnTo>
                <a:lnTo>
                  <a:pt x="495114" y="899754"/>
                </a:lnTo>
                <a:lnTo>
                  <a:pt x="450490" y="855158"/>
                </a:lnTo>
                <a:lnTo>
                  <a:pt x="405866" y="899754"/>
                </a:lnTo>
                <a:lnTo>
                  <a:pt x="309780" y="899754"/>
                </a:lnTo>
                <a:lnTo>
                  <a:pt x="309780" y="843649"/>
                </a:lnTo>
                <a:lnTo>
                  <a:pt x="382475" y="843649"/>
                </a:lnTo>
                <a:lnTo>
                  <a:pt x="410904" y="815597"/>
                </a:lnTo>
                <a:lnTo>
                  <a:pt x="422420" y="803729"/>
                </a:lnTo>
                <a:lnTo>
                  <a:pt x="422420" y="618873"/>
                </a:lnTo>
                <a:lnTo>
                  <a:pt x="57150" y="618873"/>
                </a:lnTo>
                <a:close/>
                <a:moveTo>
                  <a:pt x="421804" y="0"/>
                </a:moveTo>
                <a:lnTo>
                  <a:pt x="477949" y="0"/>
                </a:lnTo>
                <a:lnTo>
                  <a:pt x="477949" y="56380"/>
                </a:lnTo>
                <a:lnTo>
                  <a:pt x="899752" y="56380"/>
                </a:lnTo>
                <a:lnTo>
                  <a:pt x="899752" y="169501"/>
                </a:lnTo>
                <a:lnTo>
                  <a:pt x="0" y="169501"/>
                </a:lnTo>
                <a:lnTo>
                  <a:pt x="0" y="56380"/>
                </a:lnTo>
                <a:lnTo>
                  <a:pt x="421804" y="563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B4A5900F-407A-6947-908B-74D11FFF0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165" y="3830353"/>
            <a:ext cx="343665" cy="279390"/>
          </a:xfrm>
          <a:custGeom>
            <a:avLst/>
            <a:gdLst>
              <a:gd name="connsiteX0" fmla="*/ 0 w 899752"/>
              <a:gd name="connsiteY0" fmla="*/ 674688 h 731474"/>
              <a:gd name="connsiteX1" fmla="*/ 899752 w 899752"/>
              <a:gd name="connsiteY1" fmla="*/ 674688 h 731474"/>
              <a:gd name="connsiteX2" fmla="*/ 899752 w 899752"/>
              <a:gd name="connsiteY2" fmla="*/ 731474 h 731474"/>
              <a:gd name="connsiteX3" fmla="*/ 0 w 899752"/>
              <a:gd name="connsiteY3" fmla="*/ 731474 h 731474"/>
              <a:gd name="connsiteX4" fmla="*/ 477948 w 899752"/>
              <a:gd name="connsiteY4" fmla="*/ 0 h 731474"/>
              <a:gd name="connsiteX5" fmla="*/ 646742 w 899752"/>
              <a:gd name="connsiteY5" fmla="*/ 0 h 731474"/>
              <a:gd name="connsiteX6" fmla="*/ 646742 w 899752"/>
              <a:gd name="connsiteY6" fmla="*/ 562219 h 731474"/>
              <a:gd name="connsiteX7" fmla="*/ 702886 w 899752"/>
              <a:gd name="connsiteY7" fmla="*/ 562219 h 731474"/>
              <a:gd name="connsiteX8" fmla="*/ 702886 w 899752"/>
              <a:gd name="connsiteY8" fmla="*/ 140465 h 731474"/>
              <a:gd name="connsiteX9" fmla="*/ 871680 w 899752"/>
              <a:gd name="connsiteY9" fmla="*/ 140465 h 731474"/>
              <a:gd name="connsiteX10" fmla="*/ 871680 w 899752"/>
              <a:gd name="connsiteY10" fmla="*/ 562219 h 731474"/>
              <a:gd name="connsiteX11" fmla="*/ 899752 w 899752"/>
              <a:gd name="connsiteY11" fmla="*/ 562219 h 731474"/>
              <a:gd name="connsiteX12" fmla="*/ 899752 w 899752"/>
              <a:gd name="connsiteY12" fmla="*/ 618765 h 731474"/>
              <a:gd name="connsiteX13" fmla="*/ 815176 w 899752"/>
              <a:gd name="connsiteY13" fmla="*/ 618765 h 731474"/>
              <a:gd name="connsiteX14" fmla="*/ 815176 w 899752"/>
              <a:gd name="connsiteY14" fmla="*/ 196651 h 731474"/>
              <a:gd name="connsiteX15" fmla="*/ 759031 w 899752"/>
              <a:gd name="connsiteY15" fmla="*/ 196651 h 731474"/>
              <a:gd name="connsiteX16" fmla="*/ 759031 w 899752"/>
              <a:gd name="connsiteY16" fmla="*/ 618765 h 731474"/>
              <a:gd name="connsiteX17" fmla="*/ 590597 w 899752"/>
              <a:gd name="connsiteY17" fmla="*/ 618765 h 731474"/>
              <a:gd name="connsiteX18" fmla="*/ 590597 w 899752"/>
              <a:gd name="connsiteY18" fmla="*/ 56186 h 731474"/>
              <a:gd name="connsiteX19" fmla="*/ 534093 w 899752"/>
              <a:gd name="connsiteY19" fmla="*/ 56186 h 731474"/>
              <a:gd name="connsiteX20" fmla="*/ 534093 w 899752"/>
              <a:gd name="connsiteY20" fmla="*/ 618765 h 731474"/>
              <a:gd name="connsiteX21" fmla="*/ 365659 w 899752"/>
              <a:gd name="connsiteY21" fmla="*/ 618765 h 731474"/>
              <a:gd name="connsiteX22" fmla="*/ 365659 w 899752"/>
              <a:gd name="connsiteY22" fmla="*/ 252837 h 731474"/>
              <a:gd name="connsiteX23" fmla="*/ 309155 w 899752"/>
              <a:gd name="connsiteY23" fmla="*/ 252837 h 731474"/>
              <a:gd name="connsiteX24" fmla="*/ 309155 w 899752"/>
              <a:gd name="connsiteY24" fmla="*/ 618765 h 731474"/>
              <a:gd name="connsiteX25" fmla="*/ 140721 w 899752"/>
              <a:gd name="connsiteY25" fmla="*/ 618765 h 731474"/>
              <a:gd name="connsiteX26" fmla="*/ 140721 w 899752"/>
              <a:gd name="connsiteY26" fmla="*/ 393661 h 731474"/>
              <a:gd name="connsiteX27" fmla="*/ 84217 w 899752"/>
              <a:gd name="connsiteY27" fmla="*/ 393661 h 731474"/>
              <a:gd name="connsiteX28" fmla="*/ 84217 w 899752"/>
              <a:gd name="connsiteY28" fmla="*/ 618765 h 731474"/>
              <a:gd name="connsiteX29" fmla="*/ 0 w 899752"/>
              <a:gd name="connsiteY29" fmla="*/ 618765 h 731474"/>
              <a:gd name="connsiteX30" fmla="*/ 0 w 899752"/>
              <a:gd name="connsiteY30" fmla="*/ 562219 h 731474"/>
              <a:gd name="connsiteX31" fmla="*/ 28072 w 899752"/>
              <a:gd name="connsiteY31" fmla="*/ 562219 h 731474"/>
              <a:gd name="connsiteX32" fmla="*/ 28072 w 899752"/>
              <a:gd name="connsiteY32" fmla="*/ 337476 h 731474"/>
              <a:gd name="connsiteX33" fmla="*/ 196866 w 899752"/>
              <a:gd name="connsiteY33" fmla="*/ 337476 h 731474"/>
              <a:gd name="connsiteX34" fmla="*/ 196866 w 899752"/>
              <a:gd name="connsiteY34" fmla="*/ 562219 h 731474"/>
              <a:gd name="connsiteX35" fmla="*/ 253010 w 899752"/>
              <a:gd name="connsiteY35" fmla="*/ 562219 h 731474"/>
              <a:gd name="connsiteX36" fmla="*/ 253010 w 899752"/>
              <a:gd name="connsiteY36" fmla="*/ 196651 h 731474"/>
              <a:gd name="connsiteX37" fmla="*/ 421804 w 899752"/>
              <a:gd name="connsiteY37" fmla="*/ 196651 h 731474"/>
              <a:gd name="connsiteX38" fmla="*/ 421804 w 899752"/>
              <a:gd name="connsiteY38" fmla="*/ 562219 h 731474"/>
              <a:gd name="connsiteX39" fmla="*/ 477948 w 899752"/>
              <a:gd name="connsiteY39" fmla="*/ 562219 h 731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99752" h="731474">
                <a:moveTo>
                  <a:pt x="0" y="674688"/>
                </a:moveTo>
                <a:lnTo>
                  <a:pt x="899752" y="674688"/>
                </a:lnTo>
                <a:lnTo>
                  <a:pt x="899752" y="731474"/>
                </a:lnTo>
                <a:lnTo>
                  <a:pt x="0" y="731474"/>
                </a:lnTo>
                <a:close/>
                <a:moveTo>
                  <a:pt x="477948" y="0"/>
                </a:moveTo>
                <a:lnTo>
                  <a:pt x="646742" y="0"/>
                </a:lnTo>
                <a:lnTo>
                  <a:pt x="646742" y="562219"/>
                </a:lnTo>
                <a:lnTo>
                  <a:pt x="702886" y="562219"/>
                </a:lnTo>
                <a:lnTo>
                  <a:pt x="702886" y="140465"/>
                </a:lnTo>
                <a:lnTo>
                  <a:pt x="871680" y="140465"/>
                </a:lnTo>
                <a:lnTo>
                  <a:pt x="871680" y="562219"/>
                </a:lnTo>
                <a:lnTo>
                  <a:pt x="899752" y="562219"/>
                </a:lnTo>
                <a:lnTo>
                  <a:pt x="899752" y="618765"/>
                </a:lnTo>
                <a:lnTo>
                  <a:pt x="815176" y="618765"/>
                </a:lnTo>
                <a:lnTo>
                  <a:pt x="815176" y="196651"/>
                </a:lnTo>
                <a:lnTo>
                  <a:pt x="759031" y="196651"/>
                </a:lnTo>
                <a:lnTo>
                  <a:pt x="759031" y="618765"/>
                </a:lnTo>
                <a:lnTo>
                  <a:pt x="590597" y="618765"/>
                </a:lnTo>
                <a:lnTo>
                  <a:pt x="590597" y="56186"/>
                </a:lnTo>
                <a:lnTo>
                  <a:pt x="534093" y="56186"/>
                </a:lnTo>
                <a:lnTo>
                  <a:pt x="534093" y="618765"/>
                </a:lnTo>
                <a:lnTo>
                  <a:pt x="365659" y="618765"/>
                </a:lnTo>
                <a:lnTo>
                  <a:pt x="365659" y="252837"/>
                </a:lnTo>
                <a:lnTo>
                  <a:pt x="309155" y="252837"/>
                </a:lnTo>
                <a:lnTo>
                  <a:pt x="309155" y="618765"/>
                </a:lnTo>
                <a:lnTo>
                  <a:pt x="140721" y="618765"/>
                </a:lnTo>
                <a:lnTo>
                  <a:pt x="140721" y="393661"/>
                </a:lnTo>
                <a:lnTo>
                  <a:pt x="84217" y="393661"/>
                </a:lnTo>
                <a:lnTo>
                  <a:pt x="84217" y="618765"/>
                </a:lnTo>
                <a:lnTo>
                  <a:pt x="0" y="618765"/>
                </a:lnTo>
                <a:lnTo>
                  <a:pt x="0" y="562219"/>
                </a:lnTo>
                <a:lnTo>
                  <a:pt x="28072" y="562219"/>
                </a:lnTo>
                <a:lnTo>
                  <a:pt x="28072" y="337476"/>
                </a:lnTo>
                <a:lnTo>
                  <a:pt x="196866" y="337476"/>
                </a:lnTo>
                <a:lnTo>
                  <a:pt x="196866" y="562219"/>
                </a:lnTo>
                <a:lnTo>
                  <a:pt x="253010" y="562219"/>
                </a:lnTo>
                <a:lnTo>
                  <a:pt x="253010" y="196651"/>
                </a:lnTo>
                <a:lnTo>
                  <a:pt x="421804" y="196651"/>
                </a:lnTo>
                <a:lnTo>
                  <a:pt x="421804" y="562219"/>
                </a:lnTo>
                <a:lnTo>
                  <a:pt x="477948" y="562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7CA36C2F-C438-7641-BAB9-41C222DEA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2622" y="4281813"/>
            <a:ext cx="343666" cy="321836"/>
          </a:xfrm>
          <a:custGeom>
            <a:avLst/>
            <a:gdLst>
              <a:gd name="connsiteX0" fmla="*/ 642085 w 899753"/>
              <a:gd name="connsiteY0" fmla="*/ 505575 h 842602"/>
              <a:gd name="connsiteX1" fmla="*/ 781355 w 899753"/>
              <a:gd name="connsiteY1" fmla="*/ 645275 h 842602"/>
              <a:gd name="connsiteX2" fmla="*/ 838935 w 899753"/>
              <a:gd name="connsiteY2" fmla="*/ 505575 h 842602"/>
              <a:gd name="connsiteX3" fmla="*/ 506413 w 899753"/>
              <a:gd name="connsiteY3" fmla="*/ 449262 h 842602"/>
              <a:gd name="connsiteX4" fmla="*/ 899753 w 899753"/>
              <a:gd name="connsiteY4" fmla="*/ 449262 h 842602"/>
              <a:gd name="connsiteX5" fmla="*/ 784594 w 899753"/>
              <a:gd name="connsiteY5" fmla="*/ 728301 h 842602"/>
              <a:gd name="connsiteX6" fmla="*/ 506990 w 899753"/>
              <a:gd name="connsiteY6" fmla="*/ 61123 h 842602"/>
              <a:gd name="connsiteX7" fmla="*/ 506990 w 899753"/>
              <a:gd name="connsiteY7" fmla="*/ 336892 h 842602"/>
              <a:gd name="connsiteX8" fmla="*/ 783372 w 899753"/>
              <a:gd name="connsiteY8" fmla="*/ 336892 h 842602"/>
              <a:gd name="connsiteX9" fmla="*/ 506990 w 899753"/>
              <a:gd name="connsiteY9" fmla="*/ 61123 h 842602"/>
              <a:gd name="connsiteX10" fmla="*/ 394203 w 899753"/>
              <a:gd name="connsiteY10" fmla="*/ 55562 h 842602"/>
              <a:gd name="connsiteX11" fmla="*/ 394203 w 899753"/>
              <a:gd name="connsiteY11" fmla="*/ 449082 h 842602"/>
              <a:gd name="connsiteX12" fmla="*/ 672740 w 899753"/>
              <a:gd name="connsiteY12" fmla="*/ 727390 h 842602"/>
              <a:gd name="connsiteX13" fmla="*/ 394203 w 899753"/>
              <a:gd name="connsiteY13" fmla="*/ 842602 h 842602"/>
              <a:gd name="connsiteX14" fmla="*/ 0 w 899753"/>
              <a:gd name="connsiteY14" fmla="*/ 449082 h 842602"/>
              <a:gd name="connsiteX15" fmla="*/ 394203 w 899753"/>
              <a:gd name="connsiteY15" fmla="*/ 55562 h 842602"/>
              <a:gd name="connsiteX16" fmla="*/ 450850 w 899753"/>
              <a:gd name="connsiteY16" fmla="*/ 0 h 842602"/>
              <a:gd name="connsiteX17" fmla="*/ 844190 w 899753"/>
              <a:gd name="connsiteY17" fmla="*/ 393341 h 842602"/>
              <a:gd name="connsiteX18" fmla="*/ 450850 w 899753"/>
              <a:gd name="connsiteY18" fmla="*/ 393341 h 84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9753" h="842602">
                <a:moveTo>
                  <a:pt x="642085" y="505575"/>
                </a:moveTo>
                <a:lnTo>
                  <a:pt x="781355" y="645275"/>
                </a:lnTo>
                <a:cubicBezTo>
                  <a:pt x="810865" y="603763"/>
                  <a:pt x="830658" y="556113"/>
                  <a:pt x="838935" y="505575"/>
                </a:cubicBezTo>
                <a:close/>
                <a:moveTo>
                  <a:pt x="506413" y="449262"/>
                </a:moveTo>
                <a:lnTo>
                  <a:pt x="899753" y="449262"/>
                </a:lnTo>
                <a:cubicBezTo>
                  <a:pt x="899753" y="558279"/>
                  <a:pt x="855849" y="656827"/>
                  <a:pt x="784594" y="728301"/>
                </a:cubicBezTo>
                <a:close/>
                <a:moveTo>
                  <a:pt x="506990" y="61123"/>
                </a:moveTo>
                <a:lnTo>
                  <a:pt x="506990" y="336892"/>
                </a:lnTo>
                <a:lnTo>
                  <a:pt x="783372" y="336892"/>
                </a:lnTo>
                <a:cubicBezTo>
                  <a:pt x="759620" y="195951"/>
                  <a:pt x="648060" y="84493"/>
                  <a:pt x="506990" y="61123"/>
                </a:cubicBezTo>
                <a:close/>
                <a:moveTo>
                  <a:pt x="394203" y="55562"/>
                </a:moveTo>
                <a:lnTo>
                  <a:pt x="394203" y="449082"/>
                </a:lnTo>
                <a:lnTo>
                  <a:pt x="672740" y="727390"/>
                </a:lnTo>
                <a:cubicBezTo>
                  <a:pt x="601394" y="798678"/>
                  <a:pt x="502663" y="842602"/>
                  <a:pt x="394203" y="842602"/>
                </a:cubicBezTo>
                <a:cubicBezTo>
                  <a:pt x="176203" y="842602"/>
                  <a:pt x="0" y="666544"/>
                  <a:pt x="0" y="449082"/>
                </a:cubicBezTo>
                <a:cubicBezTo>
                  <a:pt x="0" y="231620"/>
                  <a:pt x="176203" y="55562"/>
                  <a:pt x="394203" y="55562"/>
                </a:cubicBezTo>
                <a:close/>
                <a:moveTo>
                  <a:pt x="450850" y="0"/>
                </a:moveTo>
                <a:cubicBezTo>
                  <a:pt x="668213" y="0"/>
                  <a:pt x="844190" y="176176"/>
                  <a:pt x="844190" y="393341"/>
                </a:cubicBezTo>
                <a:lnTo>
                  <a:pt x="450850" y="3933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98CDA45-4E1B-DA44-B6FE-FA4C8B036CCD}"/>
              </a:ext>
            </a:extLst>
          </p:cNvPr>
          <p:cNvSpPr txBox="1"/>
          <p:nvPr/>
        </p:nvSpPr>
        <p:spPr>
          <a:xfrm>
            <a:off x="2545322" y="3045330"/>
            <a:ext cx="1705595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16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Analítica</a:t>
            </a:r>
          </a:p>
          <a:p>
            <a:r>
              <a:rPr lang="es-EC" sz="16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Descriptiva</a:t>
            </a:r>
            <a:r>
              <a:rPr lang="en-US" sz="16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DE2A9E9-4685-DE4E-9AD9-A00836EE578E}"/>
              </a:ext>
            </a:extLst>
          </p:cNvPr>
          <p:cNvSpPr txBox="1"/>
          <p:nvPr/>
        </p:nvSpPr>
        <p:spPr>
          <a:xfrm>
            <a:off x="4368730" y="2739150"/>
            <a:ext cx="1705595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16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Analítica Diagnóstica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FF0C2B2-E6A8-C74C-9E60-AF02305ED193}"/>
              </a:ext>
            </a:extLst>
          </p:cNvPr>
          <p:cNvSpPr txBox="1"/>
          <p:nvPr/>
        </p:nvSpPr>
        <p:spPr>
          <a:xfrm>
            <a:off x="6226043" y="2495997"/>
            <a:ext cx="1705595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16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Analítica </a:t>
            </a:r>
          </a:p>
          <a:p>
            <a:r>
              <a:rPr lang="es-EC" sz="16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Predictiva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2B12EF8-C9D7-9F4F-8589-6FAFE2FD61F5}"/>
              </a:ext>
            </a:extLst>
          </p:cNvPr>
          <p:cNvSpPr txBox="1"/>
          <p:nvPr/>
        </p:nvSpPr>
        <p:spPr>
          <a:xfrm>
            <a:off x="8151544" y="2069489"/>
            <a:ext cx="1705595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16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Analítica</a:t>
            </a:r>
          </a:p>
          <a:p>
            <a:r>
              <a:rPr lang="es-EC" sz="16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Prescriptiva</a:t>
            </a:r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8A767CB5-B7D7-F1F9-535A-337D8E9EA535}"/>
              </a:ext>
            </a:extLst>
          </p:cNvPr>
          <p:cNvCxnSpPr>
            <a:cxnSpLocks/>
          </p:cNvCxnSpPr>
          <p:nvPr/>
        </p:nvCxnSpPr>
        <p:spPr>
          <a:xfrm flipV="1">
            <a:off x="988515" y="1395532"/>
            <a:ext cx="0" cy="5161472"/>
          </a:xfrm>
          <a:prstGeom prst="straightConnector1">
            <a:avLst/>
          </a:prstGeom>
          <a:ln w="76200">
            <a:solidFill>
              <a:srgbClr val="3984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96B72A50-DFB3-ACC5-9D91-25EFE3E89B40}"/>
              </a:ext>
            </a:extLst>
          </p:cNvPr>
          <p:cNvSpPr txBox="1"/>
          <p:nvPr/>
        </p:nvSpPr>
        <p:spPr>
          <a:xfrm>
            <a:off x="333714" y="3568353"/>
            <a:ext cx="44595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900" dirty="0"/>
              <a:t>Valor</a:t>
            </a:r>
          </a:p>
        </p:txBody>
      </p:sp>
      <p:sp>
        <p:nvSpPr>
          <p:cNvPr id="32" name="TextBox 62">
            <a:extLst>
              <a:ext uri="{FF2B5EF4-FFF2-40B4-BE49-F238E27FC236}">
                <a16:creationId xmlns:a16="http://schemas.microsoft.com/office/drawing/2014/main" id="{879AC9DC-73F9-FFEF-9613-8887F86A2178}"/>
              </a:ext>
            </a:extLst>
          </p:cNvPr>
          <p:cNvSpPr txBox="1"/>
          <p:nvPr/>
        </p:nvSpPr>
        <p:spPr>
          <a:xfrm>
            <a:off x="4952560" y="6211288"/>
            <a:ext cx="1705595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Información </a:t>
            </a:r>
            <a:endParaRPr lang="en-US" sz="1600" b="1" dirty="0">
              <a:solidFill>
                <a:srgbClr val="FF000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4" name="TextBox 62">
            <a:extLst>
              <a:ext uri="{FF2B5EF4-FFF2-40B4-BE49-F238E27FC236}">
                <a16:creationId xmlns:a16="http://schemas.microsoft.com/office/drawing/2014/main" id="{5AA9D97A-F8B8-F9F9-C85C-C1A63E36B00B}"/>
              </a:ext>
            </a:extLst>
          </p:cNvPr>
          <p:cNvSpPr txBox="1"/>
          <p:nvPr/>
        </p:nvSpPr>
        <p:spPr>
          <a:xfrm>
            <a:off x="10417414" y="4565359"/>
            <a:ext cx="1705595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Optimización </a:t>
            </a:r>
            <a:endParaRPr lang="en-US" sz="1600" b="1" dirty="0">
              <a:solidFill>
                <a:srgbClr val="FF000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8" name="TextBox 62">
            <a:extLst>
              <a:ext uri="{FF2B5EF4-FFF2-40B4-BE49-F238E27FC236}">
                <a16:creationId xmlns:a16="http://schemas.microsoft.com/office/drawing/2014/main" id="{7B08C1E2-1AE5-3BD3-4622-A16CA5334263}"/>
              </a:ext>
            </a:extLst>
          </p:cNvPr>
          <p:cNvSpPr txBox="1"/>
          <p:nvPr/>
        </p:nvSpPr>
        <p:spPr>
          <a:xfrm>
            <a:off x="7773366" y="5483810"/>
            <a:ext cx="1705595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Predicción </a:t>
            </a:r>
            <a:endParaRPr lang="en-US" sz="1600" b="1" dirty="0">
              <a:solidFill>
                <a:srgbClr val="FF000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C15B0964-30F3-A3A7-4F57-D1B88154046E}"/>
              </a:ext>
            </a:extLst>
          </p:cNvPr>
          <p:cNvSpPr txBox="1"/>
          <p:nvPr/>
        </p:nvSpPr>
        <p:spPr>
          <a:xfrm>
            <a:off x="2540993" y="2765092"/>
            <a:ext cx="13467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500" dirty="0"/>
              <a:t>¿Qué ocurrió?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3FE20E5D-81AD-6A09-AB70-C94A8472B9C1}"/>
              </a:ext>
            </a:extLst>
          </p:cNvPr>
          <p:cNvSpPr txBox="1"/>
          <p:nvPr/>
        </p:nvSpPr>
        <p:spPr>
          <a:xfrm>
            <a:off x="4149986" y="2415207"/>
            <a:ext cx="163775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500" dirty="0"/>
              <a:t>¿Por qué ocurrió?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A3A7FDC2-0C4C-C8CC-0149-01D1ED85DBD6}"/>
              </a:ext>
            </a:extLst>
          </p:cNvPr>
          <p:cNvSpPr txBox="1"/>
          <p:nvPr/>
        </p:nvSpPr>
        <p:spPr>
          <a:xfrm>
            <a:off x="6105614" y="2218330"/>
            <a:ext cx="14019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500" dirty="0"/>
              <a:t>¿Qué ocurrirá?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32C83CB6-1729-8A1E-50E8-93A61DDB88C1}"/>
              </a:ext>
            </a:extLst>
          </p:cNvPr>
          <p:cNvSpPr txBox="1"/>
          <p:nvPr/>
        </p:nvSpPr>
        <p:spPr>
          <a:xfrm>
            <a:off x="7894350" y="1663664"/>
            <a:ext cx="20298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500" dirty="0"/>
              <a:t>¿Qué podemos hacer que ocurra?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6A1413D-59F7-3262-B482-039BE6E195BE}"/>
              </a:ext>
            </a:extLst>
          </p:cNvPr>
          <p:cNvSpPr txBox="1"/>
          <p:nvPr/>
        </p:nvSpPr>
        <p:spPr>
          <a:xfrm>
            <a:off x="4375938" y="3356622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000" dirty="0"/>
              <a:t>Inteligencia de Negocios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2FE8AF9-5B7B-46C4-46BC-B5E4A48BE1B6}"/>
              </a:ext>
            </a:extLst>
          </p:cNvPr>
          <p:cNvSpPr txBox="1"/>
          <p:nvPr/>
        </p:nvSpPr>
        <p:spPr>
          <a:xfrm>
            <a:off x="2934088" y="3624144"/>
            <a:ext cx="118494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000" dirty="0"/>
              <a:t>Datos Bruto</a:t>
            </a:r>
          </a:p>
          <a:p>
            <a:r>
              <a:rPr lang="es-EC" sz="1000" dirty="0"/>
              <a:t>Datos Preparados</a:t>
            </a:r>
          </a:p>
          <a:p>
            <a:r>
              <a:rPr lang="es-EC" sz="1000" dirty="0"/>
              <a:t>Reportería</a:t>
            </a:r>
          </a:p>
        </p:txBody>
      </p:sp>
      <p:sp>
        <p:nvSpPr>
          <p:cNvPr id="4" name="Shape 19481">
            <a:extLst>
              <a:ext uri="{FF2B5EF4-FFF2-40B4-BE49-F238E27FC236}">
                <a16:creationId xmlns:a16="http://schemas.microsoft.com/office/drawing/2014/main" id="{0AA1BFB8-5646-E6D5-E934-3A34AF77AD23}"/>
              </a:ext>
            </a:extLst>
          </p:cNvPr>
          <p:cNvSpPr/>
          <p:nvPr/>
        </p:nvSpPr>
        <p:spPr>
          <a:xfrm>
            <a:off x="10231932" y="4020024"/>
            <a:ext cx="1817882" cy="485964"/>
          </a:xfrm>
          <a:prstGeom prst="rect">
            <a:avLst/>
          </a:prstGeom>
          <a:solidFill>
            <a:srgbClr val="486492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5" name="Shape 19482">
            <a:extLst>
              <a:ext uri="{FF2B5EF4-FFF2-40B4-BE49-F238E27FC236}">
                <a16:creationId xmlns:a16="http://schemas.microsoft.com/office/drawing/2014/main" id="{FDE91794-AE6B-48AB-DA44-31E2ACE7E850}"/>
              </a:ext>
            </a:extLst>
          </p:cNvPr>
          <p:cNvSpPr/>
          <p:nvPr/>
        </p:nvSpPr>
        <p:spPr>
          <a:xfrm>
            <a:off x="9586501" y="3168843"/>
            <a:ext cx="645432" cy="1337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" y="0"/>
                </a:moveTo>
                <a:lnTo>
                  <a:pt x="21600" y="13766"/>
                </a:lnTo>
                <a:lnTo>
                  <a:pt x="21600" y="21600"/>
                </a:lnTo>
                <a:lnTo>
                  <a:pt x="0" y="7903"/>
                </a:lnTo>
                <a:lnTo>
                  <a:pt x="10" y="0"/>
                </a:lnTo>
                <a:close/>
              </a:path>
            </a:pathLst>
          </a:custGeom>
          <a:solidFill>
            <a:srgbClr val="304262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6" name="Shape 19483">
            <a:extLst>
              <a:ext uri="{FF2B5EF4-FFF2-40B4-BE49-F238E27FC236}">
                <a16:creationId xmlns:a16="http://schemas.microsoft.com/office/drawing/2014/main" id="{8AEE4F12-E41D-1DA7-405D-9D016F3D1862}"/>
              </a:ext>
            </a:extLst>
          </p:cNvPr>
          <p:cNvSpPr/>
          <p:nvPr/>
        </p:nvSpPr>
        <p:spPr>
          <a:xfrm>
            <a:off x="9587096" y="3172637"/>
            <a:ext cx="2461951" cy="850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928" y="64"/>
                </a:lnTo>
                <a:lnTo>
                  <a:pt x="21600" y="21600"/>
                </a:lnTo>
                <a:lnTo>
                  <a:pt x="5652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6C88B7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sp>
        <p:nvSpPr>
          <p:cNvPr id="10" name="Shape 19463">
            <a:extLst>
              <a:ext uri="{FF2B5EF4-FFF2-40B4-BE49-F238E27FC236}">
                <a16:creationId xmlns:a16="http://schemas.microsoft.com/office/drawing/2014/main" id="{1DD0A4F3-4514-29F3-9C57-D1C2F2F0E39B}"/>
              </a:ext>
            </a:extLst>
          </p:cNvPr>
          <p:cNvSpPr/>
          <p:nvPr/>
        </p:nvSpPr>
        <p:spPr>
          <a:xfrm flipH="1" flipV="1">
            <a:off x="9588604" y="1740279"/>
            <a:ext cx="1" cy="1371600"/>
          </a:xfrm>
          <a:prstGeom prst="line">
            <a:avLst/>
          </a:prstGeom>
          <a:noFill/>
          <a:ln w="381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57AD5CF5-095F-5D30-450B-426BB6F6AA4F}"/>
              </a:ext>
            </a:extLst>
          </p:cNvPr>
          <p:cNvCxnSpPr>
            <a:cxnSpLocks/>
          </p:cNvCxnSpPr>
          <p:nvPr/>
        </p:nvCxnSpPr>
        <p:spPr>
          <a:xfrm flipV="1">
            <a:off x="2983988" y="4040011"/>
            <a:ext cx="9033435" cy="2347808"/>
          </a:xfrm>
          <a:prstGeom prst="straightConnector1">
            <a:avLst/>
          </a:prstGeom>
          <a:ln w="1524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65">
            <a:extLst>
              <a:ext uri="{FF2B5EF4-FFF2-40B4-BE49-F238E27FC236}">
                <a16:creationId xmlns:a16="http://schemas.microsoft.com/office/drawing/2014/main" id="{AEA441A4-D673-35C6-3FA1-BF1B2A9D665F}"/>
              </a:ext>
            </a:extLst>
          </p:cNvPr>
          <p:cNvSpPr txBox="1"/>
          <p:nvPr/>
        </p:nvSpPr>
        <p:spPr>
          <a:xfrm>
            <a:off x="9989877" y="1494096"/>
            <a:ext cx="1705595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16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Análisis </a:t>
            </a:r>
          </a:p>
          <a:p>
            <a:r>
              <a:rPr lang="es-EC" sz="16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Cognitivo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3FCE342-891F-02E8-7654-25143F771BDB}"/>
              </a:ext>
            </a:extLst>
          </p:cNvPr>
          <p:cNvSpPr txBox="1"/>
          <p:nvPr/>
        </p:nvSpPr>
        <p:spPr>
          <a:xfrm>
            <a:off x="9792749" y="1257033"/>
            <a:ext cx="20506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500" dirty="0"/>
              <a:t>Optimizar Decisiones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BC957E9-1D4E-211B-A2D8-94E86ABA6AEE}"/>
              </a:ext>
            </a:extLst>
          </p:cNvPr>
          <p:cNvSpPr txBox="1"/>
          <p:nvPr/>
        </p:nvSpPr>
        <p:spPr>
          <a:xfrm>
            <a:off x="9989877" y="2116325"/>
            <a:ext cx="1314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000" dirty="0"/>
              <a:t>Inteligencia Artificial</a:t>
            </a:r>
          </a:p>
        </p:txBody>
      </p:sp>
      <p:sp>
        <p:nvSpPr>
          <p:cNvPr id="21" name="Shape 19485">
            <a:extLst>
              <a:ext uri="{FF2B5EF4-FFF2-40B4-BE49-F238E27FC236}">
                <a16:creationId xmlns:a16="http://schemas.microsoft.com/office/drawing/2014/main" id="{81FC4669-EDA2-A644-C300-2F80A3E7E765}"/>
              </a:ext>
            </a:extLst>
          </p:cNvPr>
          <p:cNvSpPr/>
          <p:nvPr/>
        </p:nvSpPr>
        <p:spPr>
          <a:xfrm>
            <a:off x="10186412" y="2353835"/>
            <a:ext cx="676747" cy="676746"/>
          </a:xfrm>
          <a:prstGeom prst="ellipse">
            <a:avLst/>
          </a:prstGeom>
          <a:solidFill>
            <a:srgbClr val="6C88B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532" dirty="0">
              <a:latin typeface="Lato Light" panose="020F0502020204030203" pitchFamily="34" charset="0"/>
            </a:endParaRPr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1EF04EE1-86E0-1857-C38A-76DEA2C2A7BF}"/>
              </a:ext>
            </a:extLst>
          </p:cNvPr>
          <p:cNvCxnSpPr>
            <a:cxnSpLocks/>
          </p:cNvCxnSpPr>
          <p:nvPr/>
        </p:nvCxnSpPr>
        <p:spPr>
          <a:xfrm flipV="1">
            <a:off x="988515" y="6534272"/>
            <a:ext cx="10343351" cy="5081"/>
          </a:xfrm>
          <a:prstGeom prst="straightConnector1">
            <a:avLst/>
          </a:prstGeom>
          <a:ln w="76200">
            <a:solidFill>
              <a:srgbClr val="3984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uadroTexto 46">
            <a:extLst>
              <a:ext uri="{FF2B5EF4-FFF2-40B4-BE49-F238E27FC236}">
                <a16:creationId xmlns:a16="http://schemas.microsoft.com/office/drawing/2014/main" id="{107DEAD8-4327-358C-CC54-BA67A43A76C9}"/>
              </a:ext>
            </a:extLst>
          </p:cNvPr>
          <p:cNvSpPr txBox="1"/>
          <p:nvPr/>
        </p:nvSpPr>
        <p:spPr>
          <a:xfrm>
            <a:off x="5703696" y="6553862"/>
            <a:ext cx="5533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900" dirty="0"/>
              <a:t>Tiempo</a:t>
            </a:r>
          </a:p>
        </p:txBody>
      </p:sp>
      <p:sp>
        <p:nvSpPr>
          <p:cNvPr id="48" name="Freeform 61">
            <a:extLst>
              <a:ext uri="{FF2B5EF4-FFF2-40B4-BE49-F238E27FC236}">
                <a16:creationId xmlns:a16="http://schemas.microsoft.com/office/drawing/2014/main" id="{25545A2B-FEEC-E41F-90E4-89BCC262E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8245" y="2530016"/>
            <a:ext cx="343666" cy="321836"/>
          </a:xfrm>
          <a:custGeom>
            <a:avLst/>
            <a:gdLst>
              <a:gd name="connsiteX0" fmla="*/ 642085 w 899753"/>
              <a:gd name="connsiteY0" fmla="*/ 505575 h 842602"/>
              <a:gd name="connsiteX1" fmla="*/ 781355 w 899753"/>
              <a:gd name="connsiteY1" fmla="*/ 645275 h 842602"/>
              <a:gd name="connsiteX2" fmla="*/ 838935 w 899753"/>
              <a:gd name="connsiteY2" fmla="*/ 505575 h 842602"/>
              <a:gd name="connsiteX3" fmla="*/ 506413 w 899753"/>
              <a:gd name="connsiteY3" fmla="*/ 449262 h 842602"/>
              <a:gd name="connsiteX4" fmla="*/ 899753 w 899753"/>
              <a:gd name="connsiteY4" fmla="*/ 449262 h 842602"/>
              <a:gd name="connsiteX5" fmla="*/ 784594 w 899753"/>
              <a:gd name="connsiteY5" fmla="*/ 728301 h 842602"/>
              <a:gd name="connsiteX6" fmla="*/ 506990 w 899753"/>
              <a:gd name="connsiteY6" fmla="*/ 61123 h 842602"/>
              <a:gd name="connsiteX7" fmla="*/ 506990 w 899753"/>
              <a:gd name="connsiteY7" fmla="*/ 336892 h 842602"/>
              <a:gd name="connsiteX8" fmla="*/ 783372 w 899753"/>
              <a:gd name="connsiteY8" fmla="*/ 336892 h 842602"/>
              <a:gd name="connsiteX9" fmla="*/ 506990 w 899753"/>
              <a:gd name="connsiteY9" fmla="*/ 61123 h 842602"/>
              <a:gd name="connsiteX10" fmla="*/ 394203 w 899753"/>
              <a:gd name="connsiteY10" fmla="*/ 55562 h 842602"/>
              <a:gd name="connsiteX11" fmla="*/ 394203 w 899753"/>
              <a:gd name="connsiteY11" fmla="*/ 449082 h 842602"/>
              <a:gd name="connsiteX12" fmla="*/ 672740 w 899753"/>
              <a:gd name="connsiteY12" fmla="*/ 727390 h 842602"/>
              <a:gd name="connsiteX13" fmla="*/ 394203 w 899753"/>
              <a:gd name="connsiteY13" fmla="*/ 842602 h 842602"/>
              <a:gd name="connsiteX14" fmla="*/ 0 w 899753"/>
              <a:gd name="connsiteY14" fmla="*/ 449082 h 842602"/>
              <a:gd name="connsiteX15" fmla="*/ 394203 w 899753"/>
              <a:gd name="connsiteY15" fmla="*/ 55562 h 842602"/>
              <a:gd name="connsiteX16" fmla="*/ 450850 w 899753"/>
              <a:gd name="connsiteY16" fmla="*/ 0 h 842602"/>
              <a:gd name="connsiteX17" fmla="*/ 844190 w 899753"/>
              <a:gd name="connsiteY17" fmla="*/ 393341 h 842602"/>
              <a:gd name="connsiteX18" fmla="*/ 450850 w 899753"/>
              <a:gd name="connsiteY18" fmla="*/ 393341 h 84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9753" h="842602">
                <a:moveTo>
                  <a:pt x="642085" y="505575"/>
                </a:moveTo>
                <a:lnTo>
                  <a:pt x="781355" y="645275"/>
                </a:lnTo>
                <a:cubicBezTo>
                  <a:pt x="810865" y="603763"/>
                  <a:pt x="830658" y="556113"/>
                  <a:pt x="838935" y="505575"/>
                </a:cubicBezTo>
                <a:close/>
                <a:moveTo>
                  <a:pt x="506413" y="449262"/>
                </a:moveTo>
                <a:lnTo>
                  <a:pt x="899753" y="449262"/>
                </a:lnTo>
                <a:cubicBezTo>
                  <a:pt x="899753" y="558279"/>
                  <a:pt x="855849" y="656827"/>
                  <a:pt x="784594" y="728301"/>
                </a:cubicBezTo>
                <a:close/>
                <a:moveTo>
                  <a:pt x="506990" y="61123"/>
                </a:moveTo>
                <a:lnTo>
                  <a:pt x="506990" y="336892"/>
                </a:lnTo>
                <a:lnTo>
                  <a:pt x="783372" y="336892"/>
                </a:lnTo>
                <a:cubicBezTo>
                  <a:pt x="759620" y="195951"/>
                  <a:pt x="648060" y="84493"/>
                  <a:pt x="506990" y="61123"/>
                </a:cubicBezTo>
                <a:close/>
                <a:moveTo>
                  <a:pt x="394203" y="55562"/>
                </a:moveTo>
                <a:lnTo>
                  <a:pt x="394203" y="449082"/>
                </a:lnTo>
                <a:lnTo>
                  <a:pt x="672740" y="727390"/>
                </a:lnTo>
                <a:cubicBezTo>
                  <a:pt x="601394" y="798678"/>
                  <a:pt x="502663" y="842602"/>
                  <a:pt x="394203" y="842602"/>
                </a:cubicBezTo>
                <a:cubicBezTo>
                  <a:pt x="176203" y="842602"/>
                  <a:pt x="0" y="666544"/>
                  <a:pt x="0" y="449082"/>
                </a:cubicBezTo>
                <a:cubicBezTo>
                  <a:pt x="0" y="231620"/>
                  <a:pt x="176203" y="55562"/>
                  <a:pt x="394203" y="55562"/>
                </a:cubicBezTo>
                <a:close/>
                <a:moveTo>
                  <a:pt x="450850" y="0"/>
                </a:moveTo>
                <a:cubicBezTo>
                  <a:pt x="668213" y="0"/>
                  <a:pt x="844190" y="176176"/>
                  <a:pt x="844190" y="393341"/>
                </a:cubicBezTo>
                <a:lnTo>
                  <a:pt x="450850" y="3933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Lato Light" panose="020F0502020204030203" pitchFamily="34" charset="0"/>
            </a:endParaRPr>
          </a:p>
        </p:txBody>
      </p:sp>
      <p:cxnSp>
        <p:nvCxnSpPr>
          <p:cNvPr id="50" name="Conector recto de flecha 49">
            <a:extLst>
              <a:ext uri="{FF2B5EF4-FFF2-40B4-BE49-F238E27FC236}">
                <a16:creationId xmlns:a16="http://schemas.microsoft.com/office/drawing/2014/main" id="{40B62440-5170-D271-81AC-6529F6ACE232}"/>
              </a:ext>
            </a:extLst>
          </p:cNvPr>
          <p:cNvCxnSpPr/>
          <p:nvPr/>
        </p:nvCxnSpPr>
        <p:spPr>
          <a:xfrm>
            <a:off x="2339151" y="2037633"/>
            <a:ext cx="3466206" cy="0"/>
          </a:xfrm>
          <a:prstGeom prst="straightConnector1">
            <a:avLst/>
          </a:prstGeom>
          <a:ln>
            <a:solidFill>
              <a:schemeClr val="tx2"/>
            </a:solidFill>
            <a:prstDash val="lg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de flecha 50">
            <a:extLst>
              <a:ext uri="{FF2B5EF4-FFF2-40B4-BE49-F238E27FC236}">
                <a16:creationId xmlns:a16="http://schemas.microsoft.com/office/drawing/2014/main" id="{F37657BE-4035-D20E-5889-62E3C2BF41CE}"/>
              </a:ext>
            </a:extLst>
          </p:cNvPr>
          <p:cNvCxnSpPr/>
          <p:nvPr/>
        </p:nvCxnSpPr>
        <p:spPr>
          <a:xfrm>
            <a:off x="6012755" y="1551240"/>
            <a:ext cx="3466206" cy="0"/>
          </a:xfrm>
          <a:prstGeom prst="straightConnector1">
            <a:avLst/>
          </a:prstGeom>
          <a:ln>
            <a:solidFill>
              <a:schemeClr val="tx2"/>
            </a:solidFill>
            <a:prstDash val="lg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Imagen 56" descr="Imagen que contiene Texto&#10;&#10;Descripción generada automáticamente">
            <a:extLst>
              <a:ext uri="{FF2B5EF4-FFF2-40B4-BE49-F238E27FC236}">
                <a16:creationId xmlns:a16="http://schemas.microsoft.com/office/drawing/2014/main" id="{021C9251-9D54-E62E-27E7-FCA0D1221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94" y="1489054"/>
            <a:ext cx="743811" cy="354550"/>
          </a:xfrm>
          <a:prstGeom prst="rect">
            <a:avLst/>
          </a:prstGeom>
        </p:spPr>
      </p:pic>
      <p:pic>
        <p:nvPicPr>
          <p:cNvPr id="67" name="Imagen 66" descr="Un dibujo de un animal&#10;&#10;Descripción generada automáticamente con confianza baja">
            <a:extLst>
              <a:ext uri="{FF2B5EF4-FFF2-40B4-BE49-F238E27FC236}">
                <a16:creationId xmlns:a16="http://schemas.microsoft.com/office/drawing/2014/main" id="{AA697451-3733-9101-95EE-7773563CB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964" y="1134791"/>
            <a:ext cx="395570" cy="333330"/>
          </a:xfrm>
          <a:prstGeom prst="rect">
            <a:avLst/>
          </a:prstGeom>
        </p:spPr>
      </p:pic>
      <p:pic>
        <p:nvPicPr>
          <p:cNvPr id="68" name="Imagen 67" descr="Imagen que contiene Texto&#10;&#10;Descripción generada automáticamente">
            <a:extLst>
              <a:ext uri="{FF2B5EF4-FFF2-40B4-BE49-F238E27FC236}">
                <a16:creationId xmlns:a16="http://schemas.microsoft.com/office/drawing/2014/main" id="{113F62A5-915A-EBE3-794F-FEFA7336E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573" y="1126621"/>
            <a:ext cx="743811" cy="354550"/>
          </a:xfrm>
          <a:prstGeom prst="rect">
            <a:avLst/>
          </a:prstGeom>
        </p:spPr>
      </p:pic>
      <p:pic>
        <p:nvPicPr>
          <p:cNvPr id="70" name="Imagen 69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92431D2-3B11-FC1A-301A-D25A8CD1C6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592" y="1192795"/>
            <a:ext cx="856308" cy="287649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523C7CF9-A46C-CF4E-BFDA-A8F824F3B444}"/>
              </a:ext>
            </a:extLst>
          </p:cNvPr>
          <p:cNvSpPr txBox="1"/>
          <p:nvPr/>
        </p:nvSpPr>
        <p:spPr>
          <a:xfrm>
            <a:off x="817514" y="168357"/>
            <a:ext cx="47409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4000" b="1" dirty="0">
                <a:solidFill>
                  <a:srgbClr val="111340"/>
                </a:solidFill>
              </a:rPr>
              <a:t>Tipos de ANALÍTICA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17631FA-A4CE-3101-C510-6E793379CE84}"/>
              </a:ext>
            </a:extLst>
          </p:cNvPr>
          <p:cNvSpPr txBox="1"/>
          <p:nvPr/>
        </p:nvSpPr>
        <p:spPr>
          <a:xfrm>
            <a:off x="817514" y="723520"/>
            <a:ext cx="55637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750" dirty="0">
                <a:solidFill>
                  <a:schemeClr val="tx1">
                    <a:lumMod val="75000"/>
                  </a:schemeClr>
                </a:solidFill>
              </a:rPr>
              <a:t>Para el análisis de información y su utilización, existen diferentes tipos de analítica</a:t>
            </a:r>
            <a:r>
              <a:rPr lang="es-EC" sz="1750" dirty="0">
                <a:solidFill>
                  <a:srgbClr val="B2B9C2"/>
                </a:solidFill>
              </a:rPr>
              <a:t> 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91748391-E08F-4D3C-8752-055FBF15F00F}"/>
              </a:ext>
            </a:extLst>
          </p:cNvPr>
          <p:cNvSpPr/>
          <p:nvPr/>
        </p:nvSpPr>
        <p:spPr>
          <a:xfrm>
            <a:off x="490890" y="260253"/>
            <a:ext cx="196498" cy="1048043"/>
          </a:xfrm>
          <a:prstGeom prst="rect">
            <a:avLst/>
          </a:prstGeom>
          <a:solidFill>
            <a:srgbClr val="60A4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90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43D53E9-BD79-24CA-AF2A-584F48C7C4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27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2F23477-2290-D375-F40C-9D90AA9694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37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35A6587-5F39-1315-408E-A268C19B7E10}"/>
              </a:ext>
            </a:extLst>
          </p:cNvPr>
          <p:cNvSpPr txBox="1"/>
          <p:nvPr/>
        </p:nvSpPr>
        <p:spPr>
          <a:xfrm>
            <a:off x="927677" y="1028343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¿Como Iniciar?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9/9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C07595C-B8CF-4F62-0E7B-0B466A126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5782" y="166254"/>
            <a:ext cx="2463031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73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Laptop encendida junto a una computadora&#10;&#10;Descripción generada automáticamente">
            <a:extLst>
              <a:ext uri="{FF2B5EF4-FFF2-40B4-BE49-F238E27FC236}">
                <a16:creationId xmlns:a16="http://schemas.microsoft.com/office/drawing/2014/main" id="{CB0C9449-EA40-1119-72BD-6FBE78FB4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457" y="1138335"/>
            <a:ext cx="7981543" cy="5321030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A6C189D2-4D2D-0382-BF21-7838D1499C1F}"/>
              </a:ext>
            </a:extLst>
          </p:cNvPr>
          <p:cNvSpPr txBox="1"/>
          <p:nvPr/>
        </p:nvSpPr>
        <p:spPr>
          <a:xfrm>
            <a:off x="6571286" y="999836"/>
            <a:ext cx="3208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Analítica Descriptiva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Analítica Diagnóstica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Analítica Predictiva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DE238D-AF82-EE1B-9AF5-4CE10237B649}"/>
              </a:ext>
            </a:extLst>
          </p:cNvPr>
          <p:cNvSpPr/>
          <p:nvPr/>
        </p:nvSpPr>
        <p:spPr>
          <a:xfrm>
            <a:off x="5663086" y="1779000"/>
            <a:ext cx="5141860" cy="52383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900" dirty="0"/>
              <a:t>Automatización de procesos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23FB6DCE-9925-210D-1621-E46BA8EE2D88}"/>
              </a:ext>
            </a:extLst>
          </p:cNvPr>
          <p:cNvSpPr txBox="1"/>
          <p:nvPr/>
        </p:nvSpPr>
        <p:spPr>
          <a:xfrm>
            <a:off x="6571286" y="406345"/>
            <a:ext cx="3735704" cy="6617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3700" b="1" spc="-14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Power BI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86C2C14-AFFA-1F4A-8972-003D5AB8F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028413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0ADF8EC-3E35-8607-6310-2CF00E7B52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0A4D35-58B6-6277-8E43-71C0BBA5C6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5326" y="1806808"/>
            <a:ext cx="5028413" cy="3256752"/>
          </a:xfrm>
          <a:prstGeom prst="rect">
            <a:avLst/>
          </a:prstGeom>
        </p:spPr>
      </p:pic>
      <p:pic>
        <p:nvPicPr>
          <p:cNvPr id="1028" name="Picture 4" descr="Microsoft power bi png imágenes | PNGWing">
            <a:extLst>
              <a:ext uri="{FF2B5EF4-FFF2-40B4-BE49-F238E27FC236}">
                <a16:creationId xmlns:a16="http://schemas.microsoft.com/office/drawing/2014/main" id="{6CE5C40D-671E-E419-5EC6-2342E41B4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713" y="239829"/>
            <a:ext cx="970003" cy="97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A171446B-91C4-AAE0-E19B-E006FBF08C51}"/>
              </a:ext>
            </a:extLst>
          </p:cNvPr>
          <p:cNvSpPr txBox="1"/>
          <p:nvPr/>
        </p:nvSpPr>
        <p:spPr>
          <a:xfrm>
            <a:off x="5135713" y="6453698"/>
            <a:ext cx="2135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200" spc="-60" dirty="0">
                <a:latin typeface="Poppins" pitchFamily="2" charset="77"/>
                <a:cs typeface="Poppins" pitchFamily="2" charset="77"/>
              </a:rPr>
              <a:t>https://app.powerbi.com/</a:t>
            </a:r>
          </a:p>
        </p:txBody>
      </p:sp>
    </p:spTree>
    <p:extLst>
      <p:ext uri="{BB962C8B-B14F-4D97-AF65-F5344CB8AC3E}">
        <p14:creationId xmlns:p14="http://schemas.microsoft.com/office/powerpoint/2010/main" val="106385422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Laptop encendida junto a una computadora&#10;&#10;Descripción generada automáticamente">
            <a:extLst>
              <a:ext uri="{FF2B5EF4-FFF2-40B4-BE49-F238E27FC236}">
                <a16:creationId xmlns:a16="http://schemas.microsoft.com/office/drawing/2014/main" id="{CB0C9449-EA40-1119-72BD-6FBE78FB4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457" y="1138335"/>
            <a:ext cx="7981543" cy="5321030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A6C189D2-4D2D-0382-BF21-7838D1499C1F}"/>
              </a:ext>
            </a:extLst>
          </p:cNvPr>
          <p:cNvSpPr txBox="1"/>
          <p:nvPr/>
        </p:nvSpPr>
        <p:spPr>
          <a:xfrm>
            <a:off x="6571286" y="999836"/>
            <a:ext cx="3208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Analítica Prescriptiva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Análisis Cognitivo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DE238D-AF82-EE1B-9AF5-4CE10237B649}"/>
              </a:ext>
            </a:extLst>
          </p:cNvPr>
          <p:cNvSpPr/>
          <p:nvPr/>
        </p:nvSpPr>
        <p:spPr>
          <a:xfrm>
            <a:off x="5663086" y="1779000"/>
            <a:ext cx="5141860" cy="52383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900" dirty="0"/>
              <a:t>Automatización de procesos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23FB6DCE-9925-210D-1621-E46BA8EE2D88}"/>
              </a:ext>
            </a:extLst>
          </p:cNvPr>
          <p:cNvSpPr txBox="1"/>
          <p:nvPr/>
        </p:nvSpPr>
        <p:spPr>
          <a:xfrm>
            <a:off x="6571286" y="406345"/>
            <a:ext cx="3735704" cy="6617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3700" b="1" spc="-14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Power BI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0ADF8EC-3E35-8607-6310-2CF00E7B5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  <p:pic>
        <p:nvPicPr>
          <p:cNvPr id="1028" name="Picture 4" descr="Microsoft power bi png imágenes | PNGWing">
            <a:extLst>
              <a:ext uri="{FF2B5EF4-FFF2-40B4-BE49-F238E27FC236}">
                <a16:creationId xmlns:a16="http://schemas.microsoft.com/office/drawing/2014/main" id="{6CE5C40D-671E-E419-5EC6-2342E41B4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997" y="221240"/>
            <a:ext cx="970003" cy="97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CD03615-B620-708C-7CA2-48CE961097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8116" y="1890830"/>
            <a:ext cx="2427497" cy="299340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A4651C-B7BB-C662-BAB5-031620C59D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5614" y="1890831"/>
            <a:ext cx="2527300" cy="2993403"/>
          </a:xfrm>
          <a:prstGeom prst="rect">
            <a:avLst/>
          </a:prstGeom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D2F95B96-1765-5EB2-EB1E-628713F5F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139" y="638051"/>
            <a:ext cx="908200" cy="9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4">
            <a:extLst>
              <a:ext uri="{FF2B5EF4-FFF2-40B4-BE49-F238E27FC236}">
                <a16:creationId xmlns:a16="http://schemas.microsoft.com/office/drawing/2014/main" id="{DB8E022A-8DCD-4D82-4A97-961E04BBB894}"/>
              </a:ext>
            </a:extLst>
          </p:cNvPr>
          <p:cNvSpPr txBox="1"/>
          <p:nvPr/>
        </p:nvSpPr>
        <p:spPr>
          <a:xfrm>
            <a:off x="5028415" y="6364820"/>
            <a:ext cx="2135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200" spc="-60" dirty="0">
                <a:latin typeface="Poppins" pitchFamily="2" charset="77"/>
                <a:cs typeface="Poppins" pitchFamily="2" charset="77"/>
                <a:hlinkClick r:id="rId9"/>
              </a:rPr>
              <a:t>https://app.powerbi.</a:t>
            </a:r>
            <a:r>
              <a:rPr lang="es-EC" sz="1200" spc="-60" dirty="0">
                <a:latin typeface="Poppins" pitchFamily="2" charset="77"/>
                <a:cs typeface="Poppins" pitchFamily="2" charset="77"/>
              </a:rPr>
              <a:t>com https://www.python.org/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ED8993-D77B-9466-D4C8-DA346AA855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04" y="0"/>
            <a:ext cx="5061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72699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Laptop encendida junto a una computadora&#10;&#10;Descripción generada automáticamente">
            <a:extLst>
              <a:ext uri="{FF2B5EF4-FFF2-40B4-BE49-F238E27FC236}">
                <a16:creationId xmlns:a16="http://schemas.microsoft.com/office/drawing/2014/main" id="{CB0C9449-EA40-1119-72BD-6FBE78FB4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870" y="1239730"/>
            <a:ext cx="7981543" cy="5321030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23FB6DCE-9925-210D-1621-E46BA8EE2D88}"/>
              </a:ext>
            </a:extLst>
          </p:cNvPr>
          <p:cNvSpPr txBox="1"/>
          <p:nvPr/>
        </p:nvSpPr>
        <p:spPr>
          <a:xfrm>
            <a:off x="6503490" y="392541"/>
            <a:ext cx="3735704" cy="6617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3700" b="1" spc="-14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ChatGPT</a:t>
            </a: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A6C189D2-4D2D-0382-BF21-7838D1499C1F}"/>
              </a:ext>
            </a:extLst>
          </p:cNvPr>
          <p:cNvSpPr txBox="1"/>
          <p:nvPr/>
        </p:nvSpPr>
        <p:spPr>
          <a:xfrm>
            <a:off x="6629685" y="935173"/>
            <a:ext cx="3208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IA al alcance de todos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Crea tu propio GPT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Voz en GPT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DE238D-AF82-EE1B-9AF5-4CE10237B649}"/>
              </a:ext>
            </a:extLst>
          </p:cNvPr>
          <p:cNvSpPr/>
          <p:nvPr/>
        </p:nvSpPr>
        <p:spPr>
          <a:xfrm>
            <a:off x="5663086" y="1779000"/>
            <a:ext cx="5141860" cy="52383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900" dirty="0"/>
              <a:t>Automatización de procesos</a:t>
            </a:r>
          </a:p>
        </p:txBody>
      </p:sp>
      <p:pic>
        <p:nvPicPr>
          <p:cNvPr id="7" name="Picture 2" descr="abierto, chatgpt logo icono 22227364 PNG">
            <a:extLst>
              <a:ext uri="{FF2B5EF4-FFF2-40B4-BE49-F238E27FC236}">
                <a16:creationId xmlns:a16="http://schemas.microsoft.com/office/drawing/2014/main" id="{AFD4A0FF-34ED-DC2F-C43C-1C40FA3B2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636" y="265903"/>
            <a:ext cx="1324605" cy="132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FBBCD154-E517-18D9-7F46-D1D0E0CB8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5438" y="1997404"/>
            <a:ext cx="4977153" cy="3090322"/>
          </a:xfrm>
          <a:prstGeom prst="rect">
            <a:avLst/>
          </a:prstGeom>
        </p:spPr>
      </p:pic>
      <p:sp>
        <p:nvSpPr>
          <p:cNvPr id="22" name="TextBox 4">
            <a:extLst>
              <a:ext uri="{FF2B5EF4-FFF2-40B4-BE49-F238E27FC236}">
                <a16:creationId xmlns:a16="http://schemas.microsoft.com/office/drawing/2014/main" id="{69477923-F4DF-E9F8-7478-DEE1DD42F8A2}"/>
              </a:ext>
            </a:extLst>
          </p:cNvPr>
          <p:cNvSpPr txBox="1"/>
          <p:nvPr/>
        </p:nvSpPr>
        <p:spPr>
          <a:xfrm>
            <a:off x="5028413" y="6502165"/>
            <a:ext cx="2135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200" spc="-60" dirty="0">
                <a:latin typeface="Poppins" pitchFamily="2" charset="77"/>
                <a:cs typeface="Poppins" pitchFamily="2" charset="77"/>
              </a:rPr>
              <a:t>https://openai.com/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2654ABFF-9122-454F-E955-6FC12A12B3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132" y="0"/>
            <a:ext cx="494919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EACD82C-30EB-A97E-299C-3A61F115DA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6604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Laptop encendida junto a una computadora&#10;&#10;Descripción generada automáticamente">
            <a:extLst>
              <a:ext uri="{FF2B5EF4-FFF2-40B4-BE49-F238E27FC236}">
                <a16:creationId xmlns:a16="http://schemas.microsoft.com/office/drawing/2014/main" id="{CB0C9449-EA40-1119-72BD-6FBE78FB4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870" y="1239730"/>
            <a:ext cx="7981543" cy="5321030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23FB6DCE-9925-210D-1621-E46BA8EE2D88}"/>
              </a:ext>
            </a:extLst>
          </p:cNvPr>
          <p:cNvSpPr txBox="1"/>
          <p:nvPr/>
        </p:nvSpPr>
        <p:spPr>
          <a:xfrm>
            <a:off x="6503490" y="392541"/>
            <a:ext cx="3735704" cy="6617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3700" b="1" spc="-14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Make</a:t>
            </a: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A6C189D2-4D2D-0382-BF21-7838D1499C1F}"/>
              </a:ext>
            </a:extLst>
          </p:cNvPr>
          <p:cNvSpPr txBox="1"/>
          <p:nvPr/>
        </p:nvSpPr>
        <p:spPr>
          <a:xfrm>
            <a:off x="6571286" y="999836"/>
            <a:ext cx="3208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Automatiza Flujos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Integración con ChatGPT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Publicacipones automáticas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DE238D-AF82-EE1B-9AF5-4CE10237B649}"/>
              </a:ext>
            </a:extLst>
          </p:cNvPr>
          <p:cNvSpPr/>
          <p:nvPr/>
        </p:nvSpPr>
        <p:spPr>
          <a:xfrm>
            <a:off x="5663086" y="1779000"/>
            <a:ext cx="5141860" cy="52383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900" dirty="0"/>
              <a:t>Automatización de procesos</a:t>
            </a: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69477923-F4DF-E9F8-7478-DEE1DD42F8A2}"/>
              </a:ext>
            </a:extLst>
          </p:cNvPr>
          <p:cNvSpPr txBox="1"/>
          <p:nvPr/>
        </p:nvSpPr>
        <p:spPr>
          <a:xfrm>
            <a:off x="5028413" y="6502165"/>
            <a:ext cx="2135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200" spc="-60" dirty="0">
                <a:latin typeface="Poppins" pitchFamily="2" charset="77"/>
                <a:cs typeface="Poppins" pitchFamily="2" charset="77"/>
              </a:rPr>
              <a:t>https://make.com/</a:t>
            </a:r>
          </a:p>
        </p:txBody>
      </p:sp>
      <p:pic>
        <p:nvPicPr>
          <p:cNvPr id="3074" name="Picture 2" descr="App Icon for Custom App - Questions &amp; Answers - Make Community">
            <a:extLst>
              <a:ext uri="{FF2B5EF4-FFF2-40B4-BE49-F238E27FC236}">
                <a16:creationId xmlns:a16="http://schemas.microsoft.com/office/drawing/2014/main" id="{3396538F-CA31-329E-5F47-636CFB06C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972" y="287239"/>
            <a:ext cx="1281932" cy="128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B6824A4-41C2-5D41-DF62-8EC3B1E8E0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5186" y="1927814"/>
            <a:ext cx="5021772" cy="31334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BB3ECB0-B9E9-9B49-1DAC-203543A2EA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0" y="0"/>
            <a:ext cx="5001846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AFCAE6C-329B-76AA-0670-96FAB95E7A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8368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Laptop encendida junto a una computadora&#10;&#10;Descripción generada automáticamente">
            <a:extLst>
              <a:ext uri="{FF2B5EF4-FFF2-40B4-BE49-F238E27FC236}">
                <a16:creationId xmlns:a16="http://schemas.microsoft.com/office/drawing/2014/main" id="{CB0C9449-EA40-1119-72BD-6FBE78FB4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457" y="1138335"/>
            <a:ext cx="7981543" cy="5321030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A6C189D2-4D2D-0382-BF21-7838D1499C1F}"/>
              </a:ext>
            </a:extLst>
          </p:cNvPr>
          <p:cNvSpPr txBox="1"/>
          <p:nvPr/>
        </p:nvSpPr>
        <p:spPr>
          <a:xfrm>
            <a:off x="6571286" y="999836"/>
            <a:ext cx="3208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Está en Micrososft Office365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Integra IA con Word,, Excel, Power Point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DE238D-AF82-EE1B-9AF5-4CE10237B649}"/>
              </a:ext>
            </a:extLst>
          </p:cNvPr>
          <p:cNvSpPr/>
          <p:nvPr/>
        </p:nvSpPr>
        <p:spPr>
          <a:xfrm>
            <a:off x="5663086" y="1779000"/>
            <a:ext cx="5141860" cy="52383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900" dirty="0"/>
              <a:t>Automatización de procesos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23FB6DCE-9925-210D-1621-E46BA8EE2D88}"/>
              </a:ext>
            </a:extLst>
          </p:cNvPr>
          <p:cNvSpPr txBox="1"/>
          <p:nvPr/>
        </p:nvSpPr>
        <p:spPr>
          <a:xfrm>
            <a:off x="6656160" y="433023"/>
            <a:ext cx="3735704" cy="6617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3700" b="1" spc="-14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Copilot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8C30A54-068B-74A1-791A-7A960B844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D74D3BB-38B6-AA95-BEB7-FE3B57A0D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30" y="343580"/>
            <a:ext cx="1222452" cy="1222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BFA96A1-8115-C13B-34C8-5DDBC25109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3457" y="1857354"/>
            <a:ext cx="5042648" cy="31113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2DC2763-B5C6-60F8-E6A5-ABC2821F72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755" y="-15954"/>
            <a:ext cx="5042648" cy="687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8761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Laptop encendida junto a una computadora&#10;&#10;Descripción generada automáticamente">
            <a:extLst>
              <a:ext uri="{FF2B5EF4-FFF2-40B4-BE49-F238E27FC236}">
                <a16:creationId xmlns:a16="http://schemas.microsoft.com/office/drawing/2014/main" id="{CB0C9449-EA40-1119-72BD-6FBE78FB4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870" y="1239730"/>
            <a:ext cx="7981543" cy="5321030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23FB6DCE-9925-210D-1621-E46BA8EE2D88}"/>
              </a:ext>
            </a:extLst>
          </p:cNvPr>
          <p:cNvSpPr txBox="1"/>
          <p:nvPr/>
        </p:nvSpPr>
        <p:spPr>
          <a:xfrm>
            <a:off x="6503490" y="392541"/>
            <a:ext cx="3735704" cy="6617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3700" b="1" spc="-14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ElevenLabs.io</a:t>
            </a: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A6C189D2-4D2D-0382-BF21-7838D1499C1F}"/>
              </a:ext>
            </a:extLst>
          </p:cNvPr>
          <p:cNvSpPr txBox="1"/>
          <p:nvPr/>
        </p:nvSpPr>
        <p:spPr>
          <a:xfrm>
            <a:off x="6571286" y="999836"/>
            <a:ext cx="3208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Generador de Voz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Duplica tu voz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DE238D-AF82-EE1B-9AF5-4CE10237B649}"/>
              </a:ext>
            </a:extLst>
          </p:cNvPr>
          <p:cNvSpPr/>
          <p:nvPr/>
        </p:nvSpPr>
        <p:spPr>
          <a:xfrm>
            <a:off x="5663086" y="1779000"/>
            <a:ext cx="5141860" cy="52383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900" dirty="0"/>
              <a:t>Automatización de procesos</a:t>
            </a: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69477923-F4DF-E9F8-7478-DEE1DD42F8A2}"/>
              </a:ext>
            </a:extLst>
          </p:cNvPr>
          <p:cNvSpPr txBox="1"/>
          <p:nvPr/>
        </p:nvSpPr>
        <p:spPr>
          <a:xfrm>
            <a:off x="5028412" y="6502165"/>
            <a:ext cx="3379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200" spc="-60" dirty="0">
                <a:latin typeface="Poppins" pitchFamily="2" charset="77"/>
                <a:cs typeface="Poppins" pitchFamily="2" charset="77"/>
              </a:rPr>
              <a:t>https://elevenlabs.io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5B8FCD9-B306-015D-182A-17F38DA9D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0663" y="1884129"/>
            <a:ext cx="5028412" cy="3267733"/>
          </a:xfrm>
          <a:prstGeom prst="rect">
            <a:avLst/>
          </a:prstGeom>
        </p:spPr>
      </p:pic>
      <p:pic>
        <p:nvPicPr>
          <p:cNvPr id="5" name="Picture 2" descr="Eleven Labs AI : Voice Generator &amp; Best Text to Speech">
            <a:extLst>
              <a:ext uri="{FF2B5EF4-FFF2-40B4-BE49-F238E27FC236}">
                <a16:creationId xmlns:a16="http://schemas.microsoft.com/office/drawing/2014/main" id="{30EAF263-D442-4916-5263-37AC70B20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895" y="2842104"/>
            <a:ext cx="3187803" cy="179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leven Labs AI 2024 - What Is It? How To Use It? - DigiNo">
            <a:extLst>
              <a:ext uri="{FF2B5EF4-FFF2-40B4-BE49-F238E27FC236}">
                <a16:creationId xmlns:a16="http://schemas.microsoft.com/office/drawing/2014/main" id="{1D19D086-A798-59EE-32AE-F1026290C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11" y="327079"/>
            <a:ext cx="1136367" cy="113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bierto, chatgpt logo icono 22227364 PNG">
            <a:extLst>
              <a:ext uri="{FF2B5EF4-FFF2-40B4-BE49-F238E27FC236}">
                <a16:creationId xmlns:a16="http://schemas.microsoft.com/office/drawing/2014/main" id="{42103D03-8E5F-C2BE-A85E-3202A10F5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9722" y="1560596"/>
            <a:ext cx="727182" cy="727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6FBEB23-53A9-7AAD-0C92-AEC7D11D1C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704" y="0"/>
            <a:ext cx="5034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576880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Laptop encendida junto a una computadora&#10;&#10;Descripción generada automáticamente">
            <a:extLst>
              <a:ext uri="{FF2B5EF4-FFF2-40B4-BE49-F238E27FC236}">
                <a16:creationId xmlns:a16="http://schemas.microsoft.com/office/drawing/2014/main" id="{CB0C9449-EA40-1119-72BD-6FBE78FB4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870" y="1239730"/>
            <a:ext cx="7981543" cy="5321030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23FB6DCE-9925-210D-1621-E46BA8EE2D88}"/>
              </a:ext>
            </a:extLst>
          </p:cNvPr>
          <p:cNvSpPr txBox="1"/>
          <p:nvPr/>
        </p:nvSpPr>
        <p:spPr>
          <a:xfrm>
            <a:off x="6503490" y="392541"/>
            <a:ext cx="3735704" cy="6617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3700" b="1" spc="-14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Riverside</a:t>
            </a: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A6C189D2-4D2D-0382-BF21-7838D1499C1F}"/>
              </a:ext>
            </a:extLst>
          </p:cNvPr>
          <p:cNvSpPr txBox="1"/>
          <p:nvPr/>
        </p:nvSpPr>
        <p:spPr>
          <a:xfrm>
            <a:off x="6571286" y="999836"/>
            <a:ext cx="3208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Trascribe audio y video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Pasa a texto un video o audio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DE238D-AF82-EE1B-9AF5-4CE10237B649}"/>
              </a:ext>
            </a:extLst>
          </p:cNvPr>
          <p:cNvSpPr/>
          <p:nvPr/>
        </p:nvSpPr>
        <p:spPr>
          <a:xfrm>
            <a:off x="5663086" y="1779000"/>
            <a:ext cx="5141860" cy="52383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900" dirty="0"/>
              <a:t>Automatización de procesos</a:t>
            </a: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69477923-F4DF-E9F8-7478-DEE1DD42F8A2}"/>
              </a:ext>
            </a:extLst>
          </p:cNvPr>
          <p:cNvSpPr txBox="1"/>
          <p:nvPr/>
        </p:nvSpPr>
        <p:spPr>
          <a:xfrm>
            <a:off x="5028413" y="6502165"/>
            <a:ext cx="2135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200" spc="-60" dirty="0">
                <a:latin typeface="Poppins" pitchFamily="2" charset="77"/>
                <a:cs typeface="Poppins" pitchFamily="2" charset="77"/>
              </a:rPr>
              <a:t>https://riverside.fm/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A25F73C-7C9D-145D-1927-AD1BF08DC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2971" y="279529"/>
            <a:ext cx="1312639" cy="1343892"/>
          </a:xfrm>
          <a:prstGeom prst="rect">
            <a:avLst/>
          </a:prstGeom>
        </p:spPr>
      </p:pic>
      <p:pic>
        <p:nvPicPr>
          <p:cNvPr id="10" name="Imagen 9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8343E836-76C0-D1E2-A544-0CA0CD8507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480"/>
          <a:stretch/>
        </p:blipFill>
        <p:spPr>
          <a:xfrm>
            <a:off x="5733506" y="1935677"/>
            <a:ext cx="4985086" cy="310467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18A6376-AA0A-56A2-1BC3-283C12E2F5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C2F8091-B632-E4FC-ACC4-1D2774E8FE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50645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59665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Laptop encendida junto a una computadora&#10;&#10;Descripción generada automáticamente">
            <a:extLst>
              <a:ext uri="{FF2B5EF4-FFF2-40B4-BE49-F238E27FC236}">
                <a16:creationId xmlns:a16="http://schemas.microsoft.com/office/drawing/2014/main" id="{CB0C9449-EA40-1119-72BD-6FBE78FB4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457" y="1138335"/>
            <a:ext cx="7981543" cy="5321030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A6C189D2-4D2D-0382-BF21-7838D1499C1F}"/>
              </a:ext>
            </a:extLst>
          </p:cNvPr>
          <p:cNvSpPr txBox="1"/>
          <p:nvPr/>
        </p:nvSpPr>
        <p:spPr>
          <a:xfrm>
            <a:off x="6571286" y="999836"/>
            <a:ext cx="32086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Traductor con IA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DE238D-AF82-EE1B-9AF5-4CE10237B649}"/>
              </a:ext>
            </a:extLst>
          </p:cNvPr>
          <p:cNvSpPr/>
          <p:nvPr/>
        </p:nvSpPr>
        <p:spPr>
          <a:xfrm>
            <a:off x="5663086" y="1779000"/>
            <a:ext cx="5141860" cy="52383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900" dirty="0"/>
              <a:t>Automatización de procesos</a:t>
            </a: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69477923-F4DF-E9F8-7478-DEE1DD42F8A2}"/>
              </a:ext>
            </a:extLst>
          </p:cNvPr>
          <p:cNvSpPr txBox="1"/>
          <p:nvPr/>
        </p:nvSpPr>
        <p:spPr>
          <a:xfrm>
            <a:off x="5028413" y="6502165"/>
            <a:ext cx="2135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200" spc="-60" dirty="0">
                <a:latin typeface="Poppins" pitchFamily="2" charset="77"/>
                <a:cs typeface="Poppins" pitchFamily="2" charset="77"/>
              </a:rPr>
              <a:t>https://deepl.com/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23FB6DCE-9925-210D-1621-E46BA8EE2D88}"/>
              </a:ext>
            </a:extLst>
          </p:cNvPr>
          <p:cNvSpPr txBox="1"/>
          <p:nvPr/>
        </p:nvSpPr>
        <p:spPr>
          <a:xfrm>
            <a:off x="6571286" y="406345"/>
            <a:ext cx="3735704" cy="6617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3700" b="1" spc="-14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DeePL.com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222E9FC-279F-BE86-0098-899CC1F5AA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036" y="67568"/>
            <a:ext cx="1625600" cy="1625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86C2C14-AFFA-1F4A-8972-003D5AB8F3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028413" cy="6858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4C41ED8-AF39-742F-227F-B22CD4917DD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042"/>
          <a:stretch/>
        </p:blipFill>
        <p:spPr>
          <a:xfrm>
            <a:off x="5663086" y="1894799"/>
            <a:ext cx="5117258" cy="314555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0ADF8EC-3E35-8607-6310-2CF00E7B52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37008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Laptop encendida junto a una computadora&#10;&#10;Descripción generada automáticamente">
            <a:extLst>
              <a:ext uri="{FF2B5EF4-FFF2-40B4-BE49-F238E27FC236}">
                <a16:creationId xmlns:a16="http://schemas.microsoft.com/office/drawing/2014/main" id="{CB0C9449-EA40-1119-72BD-6FBE78FB4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457" y="1138335"/>
            <a:ext cx="7981543" cy="5321030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A6C189D2-4D2D-0382-BF21-7838D1499C1F}"/>
              </a:ext>
            </a:extLst>
          </p:cNvPr>
          <p:cNvSpPr txBox="1"/>
          <p:nvPr/>
        </p:nvSpPr>
        <p:spPr>
          <a:xfrm>
            <a:off x="6571286" y="999836"/>
            <a:ext cx="3208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Para investigación científica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Busca referencias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Indexación revistas científicas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DE238D-AF82-EE1B-9AF5-4CE10237B649}"/>
              </a:ext>
            </a:extLst>
          </p:cNvPr>
          <p:cNvSpPr/>
          <p:nvPr/>
        </p:nvSpPr>
        <p:spPr>
          <a:xfrm>
            <a:off x="5663086" y="1779000"/>
            <a:ext cx="5141860" cy="52383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900" dirty="0"/>
              <a:t>Automatización de procesos</a:t>
            </a: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69477923-F4DF-E9F8-7478-DEE1DD42F8A2}"/>
              </a:ext>
            </a:extLst>
          </p:cNvPr>
          <p:cNvSpPr txBox="1"/>
          <p:nvPr/>
        </p:nvSpPr>
        <p:spPr>
          <a:xfrm>
            <a:off x="5028413" y="6502165"/>
            <a:ext cx="2135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200" spc="-60" dirty="0">
                <a:latin typeface="Poppins" pitchFamily="2" charset="77"/>
                <a:cs typeface="Poppins" pitchFamily="2" charset="77"/>
              </a:rPr>
              <a:t>https://scite.ai/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23FB6DCE-9925-210D-1621-E46BA8EE2D88}"/>
              </a:ext>
            </a:extLst>
          </p:cNvPr>
          <p:cNvSpPr txBox="1"/>
          <p:nvPr/>
        </p:nvSpPr>
        <p:spPr>
          <a:xfrm>
            <a:off x="6571286" y="406345"/>
            <a:ext cx="3735704" cy="6617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3700" b="1" spc="-14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Scite.ai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DF09BFC-0B70-1DCF-BA97-CB0E017600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56"/>
          <a:stretch/>
        </p:blipFill>
        <p:spPr>
          <a:xfrm>
            <a:off x="5663087" y="1831667"/>
            <a:ext cx="5141860" cy="318638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C43433C-ACD2-EFC8-C02F-DC12AAE8D3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8816" y="172239"/>
            <a:ext cx="1460981" cy="130444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1170B91-DC2B-A89F-4E67-C022522A84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4143"/>
            <a:ext cx="5028413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C047F8E-75D2-2A76-B005-256C9CEB20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60026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Laptop encendida junto a una computadora&#10;&#10;Descripción generada automáticamente">
            <a:extLst>
              <a:ext uri="{FF2B5EF4-FFF2-40B4-BE49-F238E27FC236}">
                <a16:creationId xmlns:a16="http://schemas.microsoft.com/office/drawing/2014/main" id="{CB0C9449-EA40-1119-72BD-6FBE78FB4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457" y="1138335"/>
            <a:ext cx="7981543" cy="5321030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A6C189D2-4D2D-0382-BF21-7838D1499C1F}"/>
              </a:ext>
            </a:extLst>
          </p:cNvPr>
          <p:cNvSpPr txBox="1"/>
          <p:nvPr/>
        </p:nvSpPr>
        <p:spPr>
          <a:xfrm>
            <a:off x="6571286" y="999836"/>
            <a:ext cx="3208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Para investigación científica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Ramificación articulos seminales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DE238D-AF82-EE1B-9AF5-4CE10237B649}"/>
              </a:ext>
            </a:extLst>
          </p:cNvPr>
          <p:cNvSpPr/>
          <p:nvPr/>
        </p:nvSpPr>
        <p:spPr>
          <a:xfrm>
            <a:off x="5663086" y="1779000"/>
            <a:ext cx="5141860" cy="52383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900" dirty="0"/>
              <a:t>Automatización de procesos</a:t>
            </a: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69477923-F4DF-E9F8-7478-DEE1DD42F8A2}"/>
              </a:ext>
            </a:extLst>
          </p:cNvPr>
          <p:cNvSpPr txBox="1"/>
          <p:nvPr/>
        </p:nvSpPr>
        <p:spPr>
          <a:xfrm>
            <a:off x="5028413" y="6502165"/>
            <a:ext cx="2135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200" spc="-60" dirty="0">
                <a:latin typeface="Poppins" pitchFamily="2" charset="77"/>
                <a:cs typeface="Poppins" pitchFamily="2" charset="77"/>
              </a:rPr>
              <a:t>https://www.litmaps.com/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23FB6DCE-9925-210D-1621-E46BA8EE2D88}"/>
              </a:ext>
            </a:extLst>
          </p:cNvPr>
          <p:cNvSpPr txBox="1"/>
          <p:nvPr/>
        </p:nvSpPr>
        <p:spPr>
          <a:xfrm>
            <a:off x="6645009" y="499874"/>
            <a:ext cx="3735704" cy="6617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3700" b="1" spc="-14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Litmaps</a:t>
            </a:r>
          </a:p>
        </p:txBody>
      </p:sp>
      <p:pic>
        <p:nvPicPr>
          <p:cNvPr id="1026" name="Picture 2" descr="Litmaps">
            <a:extLst>
              <a:ext uri="{FF2B5EF4-FFF2-40B4-BE49-F238E27FC236}">
                <a16:creationId xmlns:a16="http://schemas.microsoft.com/office/drawing/2014/main" id="{EFAFA5D5-FAF3-5C50-6122-375A2D3A0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989" y="188752"/>
            <a:ext cx="1387054" cy="135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16853DA-11AC-8388-F599-1C10F75BF3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081"/>
          <a:stretch/>
        </p:blipFill>
        <p:spPr>
          <a:xfrm>
            <a:off x="5691512" y="1800055"/>
            <a:ext cx="5040947" cy="322389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EAA1914-751C-6161-EC70-A32E315DEF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4234" y="0"/>
            <a:ext cx="5042647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8C30A54-068B-74A1-791A-7A960B8448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56172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Laptop encendida junto a una computadora&#10;&#10;Descripción generada automáticamente">
            <a:extLst>
              <a:ext uri="{FF2B5EF4-FFF2-40B4-BE49-F238E27FC236}">
                <a16:creationId xmlns:a16="http://schemas.microsoft.com/office/drawing/2014/main" id="{CB0C9449-EA40-1119-72BD-6FBE78FB4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870" y="1239730"/>
            <a:ext cx="7981543" cy="5321030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A6C189D2-4D2D-0382-BF21-7838D1499C1F}"/>
              </a:ext>
            </a:extLst>
          </p:cNvPr>
          <p:cNvSpPr txBox="1"/>
          <p:nvPr/>
        </p:nvSpPr>
        <p:spPr>
          <a:xfrm>
            <a:off x="6571286" y="999836"/>
            <a:ext cx="32086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200" spc="-60" dirty="0">
                <a:latin typeface="Poppins" pitchFamily="2" charset="77"/>
                <a:cs typeface="Poppins" pitchFamily="2" charset="77"/>
              </a:rPr>
              <a:t>Generador de Imagenes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DE238D-AF82-EE1B-9AF5-4CE10237B649}"/>
              </a:ext>
            </a:extLst>
          </p:cNvPr>
          <p:cNvSpPr/>
          <p:nvPr/>
        </p:nvSpPr>
        <p:spPr>
          <a:xfrm>
            <a:off x="5663086" y="1779000"/>
            <a:ext cx="5141860" cy="52383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900" dirty="0"/>
              <a:t>Automatización de procesos</a:t>
            </a: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69477923-F4DF-E9F8-7478-DEE1DD42F8A2}"/>
              </a:ext>
            </a:extLst>
          </p:cNvPr>
          <p:cNvSpPr txBox="1"/>
          <p:nvPr/>
        </p:nvSpPr>
        <p:spPr>
          <a:xfrm>
            <a:off x="5028413" y="6502165"/>
            <a:ext cx="2135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200" spc="-60" dirty="0">
                <a:latin typeface="Poppins" pitchFamily="2" charset="77"/>
                <a:cs typeface="Poppins" pitchFamily="2" charset="77"/>
              </a:rPr>
              <a:t>https://app.leonardo.ai/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9D04C7-E8F8-7D58-24C8-96ACA78C06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036" y="-5214"/>
            <a:ext cx="1625600" cy="1625600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23FB6DCE-9925-210D-1621-E46BA8EE2D88}"/>
              </a:ext>
            </a:extLst>
          </p:cNvPr>
          <p:cNvSpPr txBox="1"/>
          <p:nvPr/>
        </p:nvSpPr>
        <p:spPr>
          <a:xfrm>
            <a:off x="6571286" y="406345"/>
            <a:ext cx="3735704" cy="6617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3700" b="1" spc="-14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Leonardo.ia</a:t>
            </a:r>
          </a:p>
        </p:txBody>
      </p:sp>
      <p:pic>
        <p:nvPicPr>
          <p:cNvPr id="6" name="Imagen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99675062-C810-AC13-FC76-9A97D9323B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875"/>
          <a:stretch/>
        </p:blipFill>
        <p:spPr>
          <a:xfrm>
            <a:off x="5793802" y="1878303"/>
            <a:ext cx="4908650" cy="313974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72AA260-1731-AA43-E618-555BDAA2BE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1166" y="-5214"/>
            <a:ext cx="5126096" cy="686321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F295607-EBA0-CDBD-3854-BC4D245FBF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8464" y="303856"/>
            <a:ext cx="1786057" cy="54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47245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Laptop encendida junto a una computadora&#10;&#10;Descripción generada automáticamente">
            <a:extLst>
              <a:ext uri="{FF2B5EF4-FFF2-40B4-BE49-F238E27FC236}">
                <a16:creationId xmlns:a16="http://schemas.microsoft.com/office/drawing/2014/main" id="{CB0C9449-EA40-1119-72BD-6FBE78FB4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870" y="1239730"/>
            <a:ext cx="7981543" cy="5321030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23FB6DCE-9925-210D-1621-E46BA8EE2D88}"/>
              </a:ext>
            </a:extLst>
          </p:cNvPr>
          <p:cNvSpPr txBox="1"/>
          <p:nvPr/>
        </p:nvSpPr>
        <p:spPr>
          <a:xfrm>
            <a:off x="6712240" y="229005"/>
            <a:ext cx="3735704" cy="123110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EC" sz="3700" b="1" spc="-14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Análisis de Sentimientos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DE238D-AF82-EE1B-9AF5-4CE10237B649}"/>
              </a:ext>
            </a:extLst>
          </p:cNvPr>
          <p:cNvSpPr/>
          <p:nvPr/>
        </p:nvSpPr>
        <p:spPr>
          <a:xfrm>
            <a:off x="5663086" y="1779000"/>
            <a:ext cx="5141860" cy="52383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900" dirty="0"/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69477923-F4DF-E9F8-7478-DEE1DD42F8A2}"/>
              </a:ext>
            </a:extLst>
          </p:cNvPr>
          <p:cNvSpPr txBox="1"/>
          <p:nvPr/>
        </p:nvSpPr>
        <p:spPr>
          <a:xfrm>
            <a:off x="5017262" y="6502165"/>
            <a:ext cx="2135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200" spc="-60" dirty="0">
                <a:latin typeface="Poppins" pitchFamily="2" charset="77"/>
                <a:cs typeface="Poppins" pitchFamily="2" charset="77"/>
              </a:rPr>
              <a:t>https://bit.ly/moderna020</a:t>
            </a:r>
          </a:p>
        </p:txBody>
      </p:sp>
      <p:pic>
        <p:nvPicPr>
          <p:cNvPr id="2" name="Picture 2" descr="abierto, chatgpt logo icono 22227364 PNG">
            <a:extLst>
              <a:ext uri="{FF2B5EF4-FFF2-40B4-BE49-F238E27FC236}">
                <a16:creationId xmlns:a16="http://schemas.microsoft.com/office/drawing/2014/main" id="{ED7033BD-2134-4816-1ABA-CC3E1F1B1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728" y="1569171"/>
            <a:ext cx="680638" cy="68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bierto, chatgpt logo icono 22227364 PNG">
            <a:extLst>
              <a:ext uri="{FF2B5EF4-FFF2-40B4-BE49-F238E27FC236}">
                <a16:creationId xmlns:a16="http://schemas.microsoft.com/office/drawing/2014/main" id="{0877904B-2067-6EAB-9CDC-FD423408E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066" y="360236"/>
            <a:ext cx="968643" cy="96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812EB44-51F7-A1DF-5ED6-A0D1D633B0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525" y="0"/>
            <a:ext cx="4972331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1858819-3021-B974-3668-ECC1BD3270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2240" y="2312686"/>
            <a:ext cx="2671909" cy="267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378436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15">
            <a:extLst>
              <a:ext uri="{FF2B5EF4-FFF2-40B4-BE49-F238E27FC236}">
                <a16:creationId xmlns:a16="http://schemas.microsoft.com/office/drawing/2014/main" id="{EECB89A1-5428-4657-BD5E-10BE9C274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500" y="1724817"/>
            <a:ext cx="2889285" cy="2889284"/>
          </a:xfrm>
          <a:custGeom>
            <a:avLst/>
            <a:gdLst>
              <a:gd name="T0" fmla="*/ 3802 w 4639"/>
              <a:gd name="T1" fmla="*/ 826 h 4640"/>
              <a:gd name="T2" fmla="*/ 3802 w 4639"/>
              <a:gd name="T3" fmla="*/ 826 h 4640"/>
              <a:gd name="T4" fmla="*/ 805 w 4639"/>
              <a:gd name="T5" fmla="*/ 832 h 4640"/>
              <a:gd name="T6" fmla="*/ 805 w 4639"/>
              <a:gd name="T7" fmla="*/ 832 h 4640"/>
              <a:gd name="T8" fmla="*/ 460 w 4639"/>
              <a:gd name="T9" fmla="*/ 3380 h 4640"/>
              <a:gd name="T10" fmla="*/ 460 w 4639"/>
              <a:gd name="T11" fmla="*/ 3380 h 4640"/>
              <a:gd name="T12" fmla="*/ 474 w 4639"/>
              <a:gd name="T13" fmla="*/ 3515 h 4640"/>
              <a:gd name="T14" fmla="*/ 173 w 4639"/>
              <a:gd name="T15" fmla="*/ 4254 h 4640"/>
              <a:gd name="T16" fmla="*/ 173 w 4639"/>
              <a:gd name="T17" fmla="*/ 4254 h 4640"/>
              <a:gd name="T18" fmla="*/ 384 w 4639"/>
              <a:gd name="T19" fmla="*/ 4466 h 4640"/>
              <a:gd name="T20" fmla="*/ 1124 w 4639"/>
              <a:gd name="T21" fmla="*/ 4165 h 4640"/>
              <a:gd name="T22" fmla="*/ 1124 w 4639"/>
              <a:gd name="T23" fmla="*/ 4165 h 4640"/>
              <a:gd name="T24" fmla="*/ 1260 w 4639"/>
              <a:gd name="T25" fmla="*/ 4180 h 4640"/>
              <a:gd name="T26" fmla="*/ 1260 w 4639"/>
              <a:gd name="T27" fmla="*/ 4180 h 4640"/>
              <a:gd name="T28" fmla="*/ 3807 w 4639"/>
              <a:gd name="T29" fmla="*/ 3834 h 4640"/>
              <a:gd name="T30" fmla="*/ 3807 w 4639"/>
              <a:gd name="T31" fmla="*/ 3834 h 4640"/>
              <a:gd name="T32" fmla="*/ 3802 w 4639"/>
              <a:gd name="T33" fmla="*/ 826 h 4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639" h="4640">
                <a:moveTo>
                  <a:pt x="3802" y="826"/>
                </a:moveTo>
                <a:lnTo>
                  <a:pt x="3802" y="826"/>
                </a:lnTo>
                <a:cubicBezTo>
                  <a:pt x="2969" y="0"/>
                  <a:pt x="1635" y="3"/>
                  <a:pt x="805" y="832"/>
                </a:cubicBezTo>
                <a:lnTo>
                  <a:pt x="805" y="832"/>
                </a:lnTo>
                <a:cubicBezTo>
                  <a:pt x="115" y="1523"/>
                  <a:pt x="0" y="2571"/>
                  <a:pt x="460" y="3380"/>
                </a:cubicBezTo>
                <a:lnTo>
                  <a:pt x="460" y="3380"/>
                </a:lnTo>
                <a:cubicBezTo>
                  <a:pt x="483" y="3421"/>
                  <a:pt x="488" y="3470"/>
                  <a:pt x="474" y="3515"/>
                </a:cubicBezTo>
                <a:lnTo>
                  <a:pt x="173" y="4254"/>
                </a:lnTo>
                <a:lnTo>
                  <a:pt x="173" y="4254"/>
                </a:lnTo>
                <a:cubicBezTo>
                  <a:pt x="131" y="4385"/>
                  <a:pt x="254" y="4508"/>
                  <a:pt x="384" y="4466"/>
                </a:cubicBezTo>
                <a:lnTo>
                  <a:pt x="1124" y="4165"/>
                </a:lnTo>
                <a:lnTo>
                  <a:pt x="1124" y="4165"/>
                </a:lnTo>
                <a:cubicBezTo>
                  <a:pt x="1169" y="4150"/>
                  <a:pt x="1218" y="4156"/>
                  <a:pt x="1260" y="4180"/>
                </a:cubicBezTo>
                <a:lnTo>
                  <a:pt x="1260" y="4180"/>
                </a:lnTo>
                <a:cubicBezTo>
                  <a:pt x="2069" y="4639"/>
                  <a:pt x="3117" y="4524"/>
                  <a:pt x="3807" y="3834"/>
                </a:cubicBezTo>
                <a:lnTo>
                  <a:pt x="3807" y="3834"/>
                </a:lnTo>
                <a:cubicBezTo>
                  <a:pt x="4638" y="3002"/>
                  <a:pt x="4637" y="1655"/>
                  <a:pt x="3802" y="826"/>
                </a:cubicBezTo>
              </a:path>
            </a:pathLst>
          </a:custGeom>
          <a:solidFill>
            <a:srgbClr val="EFA90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22" name="Freeform 16">
            <a:extLst>
              <a:ext uri="{FF2B5EF4-FFF2-40B4-BE49-F238E27FC236}">
                <a16:creationId xmlns:a16="http://schemas.microsoft.com/office/drawing/2014/main" id="{6117B382-353B-43EE-862B-7D21EC950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155" y="2411434"/>
            <a:ext cx="2889285" cy="2889284"/>
          </a:xfrm>
          <a:custGeom>
            <a:avLst/>
            <a:gdLst>
              <a:gd name="T0" fmla="*/ 4466 w 4641"/>
              <a:gd name="T1" fmla="*/ 4254 h 4640"/>
              <a:gd name="T2" fmla="*/ 4166 w 4641"/>
              <a:gd name="T3" fmla="*/ 3515 h 4640"/>
              <a:gd name="T4" fmla="*/ 4166 w 4641"/>
              <a:gd name="T5" fmla="*/ 3515 h 4640"/>
              <a:gd name="T6" fmla="*/ 4180 w 4641"/>
              <a:gd name="T7" fmla="*/ 3379 h 4640"/>
              <a:gd name="T8" fmla="*/ 4180 w 4641"/>
              <a:gd name="T9" fmla="*/ 3379 h 4640"/>
              <a:gd name="T10" fmla="*/ 3833 w 4641"/>
              <a:gd name="T11" fmla="*/ 832 h 4640"/>
              <a:gd name="T12" fmla="*/ 3833 w 4641"/>
              <a:gd name="T13" fmla="*/ 832 h 4640"/>
              <a:gd name="T14" fmla="*/ 837 w 4641"/>
              <a:gd name="T15" fmla="*/ 827 h 4640"/>
              <a:gd name="T16" fmla="*/ 837 w 4641"/>
              <a:gd name="T17" fmla="*/ 827 h 4640"/>
              <a:gd name="T18" fmla="*/ 831 w 4641"/>
              <a:gd name="T19" fmla="*/ 3833 h 4640"/>
              <a:gd name="T20" fmla="*/ 831 w 4641"/>
              <a:gd name="T21" fmla="*/ 3833 h 4640"/>
              <a:gd name="T22" fmla="*/ 3379 w 4641"/>
              <a:gd name="T23" fmla="*/ 4179 h 4640"/>
              <a:gd name="T24" fmla="*/ 3379 w 4641"/>
              <a:gd name="T25" fmla="*/ 4179 h 4640"/>
              <a:gd name="T26" fmla="*/ 3516 w 4641"/>
              <a:gd name="T27" fmla="*/ 4165 h 4640"/>
              <a:gd name="T28" fmla="*/ 4254 w 4641"/>
              <a:gd name="T29" fmla="*/ 4465 h 4640"/>
              <a:gd name="T30" fmla="*/ 4254 w 4641"/>
              <a:gd name="T31" fmla="*/ 4465 h 4640"/>
              <a:gd name="T32" fmla="*/ 4466 w 4641"/>
              <a:gd name="T33" fmla="*/ 4254 h 4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641" h="4640">
                <a:moveTo>
                  <a:pt x="4466" y="4254"/>
                </a:moveTo>
                <a:lnTo>
                  <a:pt x="4166" y="3515"/>
                </a:lnTo>
                <a:lnTo>
                  <a:pt x="4166" y="3515"/>
                </a:lnTo>
                <a:cubicBezTo>
                  <a:pt x="4151" y="3470"/>
                  <a:pt x="4156" y="3420"/>
                  <a:pt x="4180" y="3379"/>
                </a:cubicBezTo>
                <a:lnTo>
                  <a:pt x="4180" y="3379"/>
                </a:lnTo>
                <a:cubicBezTo>
                  <a:pt x="4640" y="2570"/>
                  <a:pt x="4524" y="1523"/>
                  <a:pt x="3833" y="832"/>
                </a:cubicBezTo>
                <a:lnTo>
                  <a:pt x="3833" y="832"/>
                </a:lnTo>
                <a:cubicBezTo>
                  <a:pt x="3004" y="3"/>
                  <a:pt x="1669" y="0"/>
                  <a:pt x="837" y="827"/>
                </a:cubicBezTo>
                <a:lnTo>
                  <a:pt x="837" y="827"/>
                </a:lnTo>
                <a:cubicBezTo>
                  <a:pt x="3" y="1654"/>
                  <a:pt x="0" y="3002"/>
                  <a:pt x="831" y="3833"/>
                </a:cubicBezTo>
                <a:lnTo>
                  <a:pt x="831" y="3833"/>
                </a:lnTo>
                <a:cubicBezTo>
                  <a:pt x="1522" y="4524"/>
                  <a:pt x="2569" y="4639"/>
                  <a:pt x="3379" y="4179"/>
                </a:cubicBezTo>
                <a:lnTo>
                  <a:pt x="3379" y="4179"/>
                </a:lnTo>
                <a:cubicBezTo>
                  <a:pt x="3421" y="4155"/>
                  <a:pt x="3470" y="4150"/>
                  <a:pt x="3516" y="4165"/>
                </a:cubicBezTo>
                <a:lnTo>
                  <a:pt x="4254" y="4465"/>
                </a:lnTo>
                <a:lnTo>
                  <a:pt x="4254" y="4465"/>
                </a:lnTo>
                <a:cubicBezTo>
                  <a:pt x="4384" y="4508"/>
                  <a:pt x="4509" y="4384"/>
                  <a:pt x="4466" y="4254"/>
                </a:cubicBezTo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23" name="Freeform 17">
            <a:extLst>
              <a:ext uri="{FF2B5EF4-FFF2-40B4-BE49-F238E27FC236}">
                <a16:creationId xmlns:a16="http://schemas.microsoft.com/office/drawing/2014/main" id="{DA75E790-8A76-4BB9-BAF8-419F45CFD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7" y="2444391"/>
            <a:ext cx="933799" cy="1466614"/>
          </a:xfrm>
          <a:custGeom>
            <a:avLst/>
            <a:gdLst>
              <a:gd name="T0" fmla="*/ 318 w 1499"/>
              <a:gd name="T1" fmla="*/ 2270 h 2355"/>
              <a:gd name="T2" fmla="*/ 318 w 1499"/>
              <a:gd name="T3" fmla="*/ 2270 h 2355"/>
              <a:gd name="T4" fmla="*/ 228 w 1499"/>
              <a:gd name="T5" fmla="*/ 2065 h 2355"/>
              <a:gd name="T6" fmla="*/ 228 w 1499"/>
              <a:gd name="T7" fmla="*/ 2065 h 2355"/>
              <a:gd name="T8" fmla="*/ 318 w 1499"/>
              <a:gd name="T9" fmla="*/ 1854 h 2355"/>
              <a:gd name="T10" fmla="*/ 318 w 1499"/>
              <a:gd name="T11" fmla="*/ 1854 h 2355"/>
              <a:gd name="T12" fmla="*/ 549 w 1499"/>
              <a:gd name="T13" fmla="*/ 1769 h 2355"/>
              <a:gd name="T14" fmla="*/ 549 w 1499"/>
              <a:gd name="T15" fmla="*/ 1769 h 2355"/>
              <a:gd name="T16" fmla="*/ 777 w 1499"/>
              <a:gd name="T17" fmla="*/ 1854 h 2355"/>
              <a:gd name="T18" fmla="*/ 777 w 1499"/>
              <a:gd name="T19" fmla="*/ 1854 h 2355"/>
              <a:gd name="T20" fmla="*/ 867 w 1499"/>
              <a:gd name="T21" fmla="*/ 2065 h 2355"/>
              <a:gd name="T22" fmla="*/ 867 w 1499"/>
              <a:gd name="T23" fmla="*/ 2065 h 2355"/>
              <a:gd name="T24" fmla="*/ 777 w 1499"/>
              <a:gd name="T25" fmla="*/ 2270 h 2355"/>
              <a:gd name="T26" fmla="*/ 777 w 1499"/>
              <a:gd name="T27" fmla="*/ 2270 h 2355"/>
              <a:gd name="T28" fmla="*/ 549 w 1499"/>
              <a:gd name="T29" fmla="*/ 2354 h 2355"/>
              <a:gd name="T30" fmla="*/ 549 w 1499"/>
              <a:gd name="T31" fmla="*/ 2354 h 2355"/>
              <a:gd name="T32" fmla="*/ 318 w 1499"/>
              <a:gd name="T33" fmla="*/ 2270 h 2355"/>
              <a:gd name="T34" fmla="*/ 1296 w 1499"/>
              <a:gd name="T35" fmla="*/ 176 h 2355"/>
              <a:gd name="T36" fmla="*/ 1296 w 1499"/>
              <a:gd name="T37" fmla="*/ 176 h 2355"/>
              <a:gd name="T38" fmla="*/ 1498 w 1499"/>
              <a:gd name="T39" fmla="*/ 673 h 2355"/>
              <a:gd name="T40" fmla="*/ 1498 w 1499"/>
              <a:gd name="T41" fmla="*/ 673 h 2355"/>
              <a:gd name="T42" fmla="*/ 1305 w 1499"/>
              <a:gd name="T43" fmla="*/ 1133 h 2355"/>
              <a:gd name="T44" fmla="*/ 1305 w 1499"/>
              <a:gd name="T45" fmla="*/ 1133 h 2355"/>
              <a:gd name="T46" fmla="*/ 794 w 1499"/>
              <a:gd name="T47" fmla="*/ 1301 h 2355"/>
              <a:gd name="T48" fmla="*/ 779 w 1499"/>
              <a:gd name="T49" fmla="*/ 1537 h 2355"/>
              <a:gd name="T50" fmla="*/ 307 w 1499"/>
              <a:gd name="T51" fmla="*/ 1537 h 2355"/>
              <a:gd name="T52" fmla="*/ 291 w 1499"/>
              <a:gd name="T53" fmla="*/ 952 h 2355"/>
              <a:gd name="T54" fmla="*/ 479 w 1499"/>
              <a:gd name="T55" fmla="*/ 952 h 2355"/>
              <a:gd name="T56" fmla="*/ 479 w 1499"/>
              <a:gd name="T57" fmla="*/ 952 h 2355"/>
              <a:gd name="T58" fmla="*/ 849 w 1499"/>
              <a:gd name="T59" fmla="*/ 893 h 2355"/>
              <a:gd name="T60" fmla="*/ 849 w 1499"/>
              <a:gd name="T61" fmla="*/ 893 h 2355"/>
              <a:gd name="T62" fmla="*/ 977 w 1499"/>
              <a:gd name="T63" fmla="*/ 676 h 2355"/>
              <a:gd name="T64" fmla="*/ 977 w 1499"/>
              <a:gd name="T65" fmla="*/ 676 h 2355"/>
              <a:gd name="T66" fmla="*/ 917 w 1499"/>
              <a:gd name="T67" fmla="*/ 503 h 2355"/>
              <a:gd name="T68" fmla="*/ 917 w 1499"/>
              <a:gd name="T69" fmla="*/ 503 h 2355"/>
              <a:gd name="T70" fmla="*/ 750 w 1499"/>
              <a:gd name="T71" fmla="*/ 440 h 2355"/>
              <a:gd name="T72" fmla="*/ 750 w 1499"/>
              <a:gd name="T73" fmla="*/ 440 h 2355"/>
              <a:gd name="T74" fmla="*/ 574 w 1499"/>
              <a:gd name="T75" fmla="*/ 504 h 2355"/>
              <a:gd name="T76" fmla="*/ 574 w 1499"/>
              <a:gd name="T77" fmla="*/ 504 h 2355"/>
              <a:gd name="T78" fmla="*/ 511 w 1499"/>
              <a:gd name="T79" fmla="*/ 679 h 2355"/>
              <a:gd name="T80" fmla="*/ 5 w 1499"/>
              <a:gd name="T81" fmla="*/ 679 h 2355"/>
              <a:gd name="T82" fmla="*/ 5 w 1499"/>
              <a:gd name="T83" fmla="*/ 679 h 2355"/>
              <a:gd name="T84" fmla="*/ 85 w 1499"/>
              <a:gd name="T85" fmla="*/ 333 h 2355"/>
              <a:gd name="T86" fmla="*/ 85 w 1499"/>
              <a:gd name="T87" fmla="*/ 333 h 2355"/>
              <a:gd name="T88" fmla="*/ 343 w 1499"/>
              <a:gd name="T89" fmla="*/ 89 h 2355"/>
              <a:gd name="T90" fmla="*/ 343 w 1499"/>
              <a:gd name="T91" fmla="*/ 89 h 2355"/>
              <a:gd name="T92" fmla="*/ 757 w 1499"/>
              <a:gd name="T93" fmla="*/ 0 h 2355"/>
              <a:gd name="T94" fmla="*/ 757 w 1499"/>
              <a:gd name="T95" fmla="*/ 0 h 2355"/>
              <a:gd name="T96" fmla="*/ 1296 w 1499"/>
              <a:gd name="T97" fmla="*/ 176 h 2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99" h="2355">
                <a:moveTo>
                  <a:pt x="318" y="2270"/>
                </a:moveTo>
                <a:lnTo>
                  <a:pt x="318" y="2270"/>
                </a:lnTo>
                <a:cubicBezTo>
                  <a:pt x="258" y="2215"/>
                  <a:pt x="228" y="2146"/>
                  <a:pt x="228" y="2065"/>
                </a:cubicBezTo>
                <a:lnTo>
                  <a:pt x="228" y="2065"/>
                </a:lnTo>
                <a:cubicBezTo>
                  <a:pt x="228" y="1980"/>
                  <a:pt x="258" y="1911"/>
                  <a:pt x="318" y="1854"/>
                </a:cubicBezTo>
                <a:lnTo>
                  <a:pt x="318" y="1854"/>
                </a:lnTo>
                <a:cubicBezTo>
                  <a:pt x="377" y="1798"/>
                  <a:pt x="454" y="1769"/>
                  <a:pt x="549" y="1769"/>
                </a:cubicBezTo>
                <a:lnTo>
                  <a:pt x="549" y="1769"/>
                </a:lnTo>
                <a:cubicBezTo>
                  <a:pt x="641" y="1769"/>
                  <a:pt x="717" y="1798"/>
                  <a:pt x="777" y="1854"/>
                </a:cubicBezTo>
                <a:lnTo>
                  <a:pt x="777" y="1854"/>
                </a:lnTo>
                <a:cubicBezTo>
                  <a:pt x="837" y="1911"/>
                  <a:pt x="867" y="1980"/>
                  <a:pt x="867" y="2065"/>
                </a:cubicBezTo>
                <a:lnTo>
                  <a:pt x="867" y="2065"/>
                </a:lnTo>
                <a:cubicBezTo>
                  <a:pt x="867" y="2146"/>
                  <a:pt x="837" y="2215"/>
                  <a:pt x="777" y="2270"/>
                </a:cubicBezTo>
                <a:lnTo>
                  <a:pt x="777" y="2270"/>
                </a:lnTo>
                <a:cubicBezTo>
                  <a:pt x="717" y="2326"/>
                  <a:pt x="641" y="2354"/>
                  <a:pt x="549" y="2354"/>
                </a:cubicBezTo>
                <a:lnTo>
                  <a:pt x="549" y="2354"/>
                </a:lnTo>
                <a:cubicBezTo>
                  <a:pt x="454" y="2354"/>
                  <a:pt x="377" y="2326"/>
                  <a:pt x="318" y="2270"/>
                </a:cubicBezTo>
                <a:close/>
                <a:moveTo>
                  <a:pt x="1296" y="176"/>
                </a:moveTo>
                <a:lnTo>
                  <a:pt x="1296" y="176"/>
                </a:lnTo>
                <a:cubicBezTo>
                  <a:pt x="1431" y="294"/>
                  <a:pt x="1498" y="459"/>
                  <a:pt x="1498" y="673"/>
                </a:cubicBezTo>
                <a:lnTo>
                  <a:pt x="1498" y="673"/>
                </a:lnTo>
                <a:cubicBezTo>
                  <a:pt x="1498" y="870"/>
                  <a:pt x="1434" y="1023"/>
                  <a:pt x="1305" y="1133"/>
                </a:cubicBezTo>
                <a:lnTo>
                  <a:pt x="1305" y="1133"/>
                </a:lnTo>
                <a:cubicBezTo>
                  <a:pt x="1176" y="1243"/>
                  <a:pt x="1006" y="1300"/>
                  <a:pt x="794" y="1301"/>
                </a:cubicBezTo>
                <a:lnTo>
                  <a:pt x="779" y="1537"/>
                </a:lnTo>
                <a:lnTo>
                  <a:pt x="307" y="1537"/>
                </a:lnTo>
                <a:lnTo>
                  <a:pt x="291" y="952"/>
                </a:lnTo>
                <a:lnTo>
                  <a:pt x="479" y="952"/>
                </a:lnTo>
                <a:lnTo>
                  <a:pt x="479" y="952"/>
                </a:lnTo>
                <a:cubicBezTo>
                  <a:pt x="641" y="952"/>
                  <a:pt x="764" y="933"/>
                  <a:pt x="849" y="893"/>
                </a:cubicBezTo>
                <a:lnTo>
                  <a:pt x="849" y="893"/>
                </a:lnTo>
                <a:cubicBezTo>
                  <a:pt x="934" y="853"/>
                  <a:pt x="977" y="780"/>
                  <a:pt x="977" y="676"/>
                </a:cubicBezTo>
                <a:lnTo>
                  <a:pt x="977" y="676"/>
                </a:lnTo>
                <a:cubicBezTo>
                  <a:pt x="977" y="602"/>
                  <a:pt x="957" y="545"/>
                  <a:pt x="917" y="503"/>
                </a:cubicBezTo>
                <a:lnTo>
                  <a:pt x="917" y="503"/>
                </a:lnTo>
                <a:cubicBezTo>
                  <a:pt x="877" y="461"/>
                  <a:pt x="821" y="440"/>
                  <a:pt x="750" y="440"/>
                </a:cubicBezTo>
                <a:lnTo>
                  <a:pt x="750" y="440"/>
                </a:lnTo>
                <a:cubicBezTo>
                  <a:pt x="675" y="440"/>
                  <a:pt x="616" y="462"/>
                  <a:pt x="574" y="504"/>
                </a:cubicBezTo>
                <a:lnTo>
                  <a:pt x="574" y="504"/>
                </a:lnTo>
                <a:cubicBezTo>
                  <a:pt x="532" y="547"/>
                  <a:pt x="511" y="605"/>
                  <a:pt x="511" y="679"/>
                </a:cubicBezTo>
                <a:lnTo>
                  <a:pt x="5" y="679"/>
                </a:lnTo>
                <a:lnTo>
                  <a:pt x="5" y="679"/>
                </a:lnTo>
                <a:cubicBezTo>
                  <a:pt x="0" y="551"/>
                  <a:pt x="28" y="436"/>
                  <a:pt x="85" y="333"/>
                </a:cubicBezTo>
                <a:lnTo>
                  <a:pt x="85" y="333"/>
                </a:lnTo>
                <a:cubicBezTo>
                  <a:pt x="143" y="231"/>
                  <a:pt x="229" y="149"/>
                  <a:pt x="343" y="89"/>
                </a:cubicBezTo>
                <a:lnTo>
                  <a:pt x="343" y="89"/>
                </a:lnTo>
                <a:cubicBezTo>
                  <a:pt x="458" y="29"/>
                  <a:pt x="595" y="0"/>
                  <a:pt x="757" y="0"/>
                </a:cubicBezTo>
                <a:lnTo>
                  <a:pt x="757" y="0"/>
                </a:lnTo>
                <a:cubicBezTo>
                  <a:pt x="981" y="0"/>
                  <a:pt x="1161" y="59"/>
                  <a:pt x="1296" y="1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24" name="Freeform 18">
            <a:extLst>
              <a:ext uri="{FF2B5EF4-FFF2-40B4-BE49-F238E27FC236}">
                <a16:creationId xmlns:a16="http://schemas.microsoft.com/office/drawing/2014/main" id="{BB4843F0-0542-40C0-AAFF-6CAAE7F52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8544" y="3144741"/>
            <a:ext cx="398239" cy="1439149"/>
          </a:xfrm>
          <a:custGeom>
            <a:avLst/>
            <a:gdLst>
              <a:gd name="T0" fmla="*/ 604 w 639"/>
              <a:gd name="T1" fmla="*/ 0 h 2311"/>
              <a:gd name="T2" fmla="*/ 541 w 639"/>
              <a:gd name="T3" fmla="*/ 1505 h 2311"/>
              <a:gd name="T4" fmla="*/ 85 w 639"/>
              <a:gd name="T5" fmla="*/ 1505 h 2311"/>
              <a:gd name="T6" fmla="*/ 22 w 639"/>
              <a:gd name="T7" fmla="*/ 0 h 2311"/>
              <a:gd name="T8" fmla="*/ 604 w 639"/>
              <a:gd name="T9" fmla="*/ 0 h 2311"/>
              <a:gd name="T10" fmla="*/ 90 w 639"/>
              <a:gd name="T11" fmla="*/ 2227 h 2311"/>
              <a:gd name="T12" fmla="*/ 90 w 639"/>
              <a:gd name="T13" fmla="*/ 2227 h 2311"/>
              <a:gd name="T14" fmla="*/ 0 w 639"/>
              <a:gd name="T15" fmla="*/ 2021 h 2311"/>
              <a:gd name="T16" fmla="*/ 0 w 639"/>
              <a:gd name="T17" fmla="*/ 2021 h 2311"/>
              <a:gd name="T18" fmla="*/ 90 w 639"/>
              <a:gd name="T19" fmla="*/ 1809 h 2311"/>
              <a:gd name="T20" fmla="*/ 90 w 639"/>
              <a:gd name="T21" fmla="*/ 1809 h 2311"/>
              <a:gd name="T22" fmla="*/ 321 w 639"/>
              <a:gd name="T23" fmla="*/ 1725 h 2311"/>
              <a:gd name="T24" fmla="*/ 321 w 639"/>
              <a:gd name="T25" fmla="*/ 1725 h 2311"/>
              <a:gd name="T26" fmla="*/ 549 w 639"/>
              <a:gd name="T27" fmla="*/ 1809 h 2311"/>
              <a:gd name="T28" fmla="*/ 549 w 639"/>
              <a:gd name="T29" fmla="*/ 1809 h 2311"/>
              <a:gd name="T30" fmla="*/ 638 w 639"/>
              <a:gd name="T31" fmla="*/ 2021 h 2311"/>
              <a:gd name="T32" fmla="*/ 638 w 639"/>
              <a:gd name="T33" fmla="*/ 2021 h 2311"/>
              <a:gd name="T34" fmla="*/ 549 w 639"/>
              <a:gd name="T35" fmla="*/ 2227 h 2311"/>
              <a:gd name="T36" fmla="*/ 549 w 639"/>
              <a:gd name="T37" fmla="*/ 2227 h 2311"/>
              <a:gd name="T38" fmla="*/ 321 w 639"/>
              <a:gd name="T39" fmla="*/ 2310 h 2311"/>
              <a:gd name="T40" fmla="*/ 321 w 639"/>
              <a:gd name="T41" fmla="*/ 2310 h 2311"/>
              <a:gd name="T42" fmla="*/ 90 w 639"/>
              <a:gd name="T43" fmla="*/ 2227 h 2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39" h="2311">
                <a:moveTo>
                  <a:pt x="604" y="0"/>
                </a:moveTo>
                <a:lnTo>
                  <a:pt x="541" y="1505"/>
                </a:lnTo>
                <a:lnTo>
                  <a:pt x="85" y="1505"/>
                </a:lnTo>
                <a:lnTo>
                  <a:pt x="22" y="0"/>
                </a:lnTo>
                <a:lnTo>
                  <a:pt x="604" y="0"/>
                </a:lnTo>
                <a:close/>
                <a:moveTo>
                  <a:pt x="90" y="2227"/>
                </a:moveTo>
                <a:lnTo>
                  <a:pt x="90" y="2227"/>
                </a:lnTo>
                <a:cubicBezTo>
                  <a:pt x="30" y="2171"/>
                  <a:pt x="0" y="2102"/>
                  <a:pt x="0" y="2021"/>
                </a:cubicBezTo>
                <a:lnTo>
                  <a:pt x="0" y="2021"/>
                </a:lnTo>
                <a:cubicBezTo>
                  <a:pt x="0" y="1937"/>
                  <a:pt x="30" y="1866"/>
                  <a:pt x="90" y="1809"/>
                </a:cubicBezTo>
                <a:lnTo>
                  <a:pt x="90" y="1809"/>
                </a:lnTo>
                <a:cubicBezTo>
                  <a:pt x="150" y="1753"/>
                  <a:pt x="227" y="1725"/>
                  <a:pt x="321" y="1725"/>
                </a:cubicBezTo>
                <a:lnTo>
                  <a:pt x="321" y="1725"/>
                </a:lnTo>
                <a:cubicBezTo>
                  <a:pt x="413" y="1725"/>
                  <a:pt x="489" y="1753"/>
                  <a:pt x="549" y="1809"/>
                </a:cubicBezTo>
                <a:lnTo>
                  <a:pt x="549" y="1809"/>
                </a:lnTo>
                <a:cubicBezTo>
                  <a:pt x="609" y="1866"/>
                  <a:pt x="638" y="1937"/>
                  <a:pt x="638" y="2021"/>
                </a:cubicBezTo>
                <a:lnTo>
                  <a:pt x="638" y="2021"/>
                </a:lnTo>
                <a:cubicBezTo>
                  <a:pt x="638" y="2102"/>
                  <a:pt x="609" y="2171"/>
                  <a:pt x="549" y="2227"/>
                </a:cubicBezTo>
                <a:lnTo>
                  <a:pt x="549" y="2227"/>
                </a:lnTo>
                <a:cubicBezTo>
                  <a:pt x="489" y="2282"/>
                  <a:pt x="413" y="2310"/>
                  <a:pt x="321" y="2310"/>
                </a:cubicBezTo>
                <a:lnTo>
                  <a:pt x="321" y="2310"/>
                </a:lnTo>
                <a:cubicBezTo>
                  <a:pt x="227" y="2310"/>
                  <a:pt x="150" y="2282"/>
                  <a:pt x="90" y="22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25" name="Freeform 19">
            <a:extLst>
              <a:ext uri="{FF2B5EF4-FFF2-40B4-BE49-F238E27FC236}">
                <a16:creationId xmlns:a16="http://schemas.microsoft.com/office/drawing/2014/main" id="{978F81D7-7342-4F5A-A3D8-E7FCE14D1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4594876"/>
            <a:ext cx="5034275" cy="2263089"/>
          </a:xfrm>
          <a:custGeom>
            <a:avLst/>
            <a:gdLst>
              <a:gd name="T0" fmla="*/ 8084 w 8085"/>
              <a:gd name="T1" fmla="*/ 3631 h 3632"/>
              <a:gd name="T2" fmla="*/ 0 w 8085"/>
              <a:gd name="T3" fmla="*/ 3631 h 3632"/>
              <a:gd name="T4" fmla="*/ 0 w 8085"/>
              <a:gd name="T5" fmla="*/ 56 h 3632"/>
              <a:gd name="T6" fmla="*/ 0 w 8085"/>
              <a:gd name="T7" fmla="*/ 56 h 3632"/>
              <a:gd name="T8" fmla="*/ 2631 w 8085"/>
              <a:gd name="T9" fmla="*/ 2108 h 3632"/>
              <a:gd name="T10" fmla="*/ 2631 w 8085"/>
              <a:gd name="T11" fmla="*/ 2108 h 3632"/>
              <a:gd name="T12" fmla="*/ 8000 w 8085"/>
              <a:gd name="T13" fmla="*/ 3432 h 3632"/>
              <a:gd name="T14" fmla="*/ 8000 w 8085"/>
              <a:gd name="T15" fmla="*/ 3432 h 3632"/>
              <a:gd name="T16" fmla="*/ 8084 w 8085"/>
              <a:gd name="T17" fmla="*/ 3631 h 3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085" h="3632">
                <a:moveTo>
                  <a:pt x="8084" y="3631"/>
                </a:moveTo>
                <a:lnTo>
                  <a:pt x="0" y="3631"/>
                </a:lnTo>
                <a:lnTo>
                  <a:pt x="0" y="56"/>
                </a:lnTo>
                <a:lnTo>
                  <a:pt x="0" y="56"/>
                </a:lnTo>
                <a:cubicBezTo>
                  <a:pt x="1357" y="323"/>
                  <a:pt x="1609" y="1542"/>
                  <a:pt x="2631" y="2108"/>
                </a:cubicBezTo>
                <a:lnTo>
                  <a:pt x="2631" y="2108"/>
                </a:lnTo>
                <a:cubicBezTo>
                  <a:pt x="4936" y="3357"/>
                  <a:pt x="6520" y="0"/>
                  <a:pt x="8000" y="3432"/>
                </a:cubicBezTo>
                <a:lnTo>
                  <a:pt x="8000" y="3432"/>
                </a:lnTo>
                <a:cubicBezTo>
                  <a:pt x="8030" y="3500"/>
                  <a:pt x="8058" y="3566"/>
                  <a:pt x="8084" y="3631"/>
                </a:cubicBezTo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26" name="Freeform 20">
            <a:extLst>
              <a:ext uri="{FF2B5EF4-FFF2-40B4-BE49-F238E27FC236}">
                <a16:creationId xmlns:a16="http://schemas.microsoft.com/office/drawing/2014/main" id="{5F302F00-D51D-4A58-AB15-118361482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0667" y="821075"/>
            <a:ext cx="1856613" cy="389999"/>
          </a:xfrm>
          <a:custGeom>
            <a:avLst/>
            <a:gdLst>
              <a:gd name="T0" fmla="*/ 2669 w 2981"/>
              <a:gd name="T1" fmla="*/ 624 h 625"/>
              <a:gd name="T2" fmla="*/ 310 w 2981"/>
              <a:gd name="T3" fmla="*/ 624 h 625"/>
              <a:gd name="T4" fmla="*/ 310 w 2981"/>
              <a:gd name="T5" fmla="*/ 624 h 625"/>
              <a:gd name="T6" fmla="*/ 0 w 2981"/>
              <a:gd name="T7" fmla="*/ 312 h 625"/>
              <a:gd name="T8" fmla="*/ 0 w 2981"/>
              <a:gd name="T9" fmla="*/ 312 h 625"/>
              <a:gd name="T10" fmla="*/ 310 w 2981"/>
              <a:gd name="T11" fmla="*/ 0 h 625"/>
              <a:gd name="T12" fmla="*/ 2669 w 2981"/>
              <a:gd name="T13" fmla="*/ 0 h 625"/>
              <a:gd name="T14" fmla="*/ 2669 w 2981"/>
              <a:gd name="T15" fmla="*/ 0 h 625"/>
              <a:gd name="T16" fmla="*/ 2980 w 2981"/>
              <a:gd name="T17" fmla="*/ 312 h 625"/>
              <a:gd name="T18" fmla="*/ 2980 w 2981"/>
              <a:gd name="T19" fmla="*/ 312 h 625"/>
              <a:gd name="T20" fmla="*/ 2669 w 2981"/>
              <a:gd name="T21" fmla="*/ 624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81" h="625">
                <a:moveTo>
                  <a:pt x="2669" y="624"/>
                </a:moveTo>
                <a:lnTo>
                  <a:pt x="310" y="624"/>
                </a:lnTo>
                <a:lnTo>
                  <a:pt x="310" y="624"/>
                </a:lnTo>
                <a:cubicBezTo>
                  <a:pt x="138" y="624"/>
                  <a:pt x="0" y="484"/>
                  <a:pt x="0" y="312"/>
                </a:cubicBezTo>
                <a:lnTo>
                  <a:pt x="0" y="312"/>
                </a:lnTo>
                <a:cubicBezTo>
                  <a:pt x="0" y="140"/>
                  <a:pt x="138" y="0"/>
                  <a:pt x="310" y="0"/>
                </a:cubicBezTo>
                <a:lnTo>
                  <a:pt x="2669" y="0"/>
                </a:lnTo>
                <a:lnTo>
                  <a:pt x="2669" y="0"/>
                </a:lnTo>
                <a:cubicBezTo>
                  <a:pt x="2841" y="0"/>
                  <a:pt x="2980" y="140"/>
                  <a:pt x="2980" y="312"/>
                </a:cubicBezTo>
                <a:lnTo>
                  <a:pt x="2980" y="312"/>
                </a:lnTo>
                <a:cubicBezTo>
                  <a:pt x="2980" y="484"/>
                  <a:pt x="2841" y="624"/>
                  <a:pt x="2669" y="624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36" name="Line 30">
            <a:extLst>
              <a:ext uri="{FF2B5EF4-FFF2-40B4-BE49-F238E27FC236}">
                <a16:creationId xmlns:a16="http://schemas.microsoft.com/office/drawing/2014/main" id="{0CA789D5-BE8A-4BC6-87D5-852FE1E3D1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80663" y="35"/>
            <a:ext cx="5193" cy="1172397"/>
          </a:xfrm>
          <a:prstGeom prst="line">
            <a:avLst/>
          </a:prstGeom>
          <a:noFill/>
          <a:ln w="3810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37" name="Freeform 31">
            <a:extLst>
              <a:ext uri="{FF2B5EF4-FFF2-40B4-BE49-F238E27FC236}">
                <a16:creationId xmlns:a16="http://schemas.microsoft.com/office/drawing/2014/main" id="{7D1530B3-0831-4BC3-B1BC-CE153749E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6620" y="35"/>
            <a:ext cx="2493793" cy="2570694"/>
          </a:xfrm>
          <a:custGeom>
            <a:avLst/>
            <a:gdLst>
              <a:gd name="T0" fmla="*/ 87 w 4005"/>
              <a:gd name="T1" fmla="*/ 0 h 4127"/>
              <a:gd name="T2" fmla="*/ 3499 w 4005"/>
              <a:gd name="T3" fmla="*/ 0 h 4127"/>
              <a:gd name="T4" fmla="*/ 3499 w 4005"/>
              <a:gd name="T5" fmla="*/ 0 h 4127"/>
              <a:gd name="T6" fmla="*/ 4004 w 4005"/>
              <a:gd name="T7" fmla="*/ 221 h 4127"/>
              <a:gd name="T8" fmla="*/ 4004 w 4005"/>
              <a:gd name="T9" fmla="*/ 4003 h 4127"/>
              <a:gd name="T10" fmla="*/ 4004 w 4005"/>
              <a:gd name="T11" fmla="*/ 4003 h 4127"/>
              <a:gd name="T12" fmla="*/ 2652 w 4005"/>
              <a:gd name="T13" fmla="*/ 3744 h 4127"/>
              <a:gd name="T14" fmla="*/ 2652 w 4005"/>
              <a:gd name="T15" fmla="*/ 3744 h 4127"/>
              <a:gd name="T16" fmla="*/ 2614 w 4005"/>
              <a:gd name="T17" fmla="*/ 3713 h 4127"/>
              <a:gd name="T18" fmla="*/ 2614 w 4005"/>
              <a:gd name="T19" fmla="*/ 3713 h 4127"/>
              <a:gd name="T20" fmla="*/ 2259 w 4005"/>
              <a:gd name="T21" fmla="*/ 3285 h 4127"/>
              <a:gd name="T22" fmla="*/ 2259 w 4005"/>
              <a:gd name="T23" fmla="*/ 3285 h 4127"/>
              <a:gd name="T24" fmla="*/ 1682 w 4005"/>
              <a:gd name="T25" fmla="*/ 1644 h 4127"/>
              <a:gd name="T26" fmla="*/ 1682 w 4005"/>
              <a:gd name="T27" fmla="*/ 1644 h 4127"/>
              <a:gd name="T28" fmla="*/ 1454 w 4005"/>
              <a:gd name="T29" fmla="*/ 1509 h 4127"/>
              <a:gd name="T30" fmla="*/ 1454 w 4005"/>
              <a:gd name="T31" fmla="*/ 1509 h 4127"/>
              <a:gd name="T32" fmla="*/ 1431 w 4005"/>
              <a:gd name="T33" fmla="*/ 1500 h 4127"/>
              <a:gd name="T34" fmla="*/ 1431 w 4005"/>
              <a:gd name="T35" fmla="*/ 1500 h 4127"/>
              <a:gd name="T36" fmla="*/ 568 w 4005"/>
              <a:gd name="T37" fmla="*/ 1229 h 4127"/>
              <a:gd name="T38" fmla="*/ 568 w 4005"/>
              <a:gd name="T39" fmla="*/ 1229 h 4127"/>
              <a:gd name="T40" fmla="*/ 87 w 4005"/>
              <a:gd name="T41" fmla="*/ 0 h 4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005" h="4127">
                <a:moveTo>
                  <a:pt x="87" y="0"/>
                </a:moveTo>
                <a:lnTo>
                  <a:pt x="3499" y="0"/>
                </a:lnTo>
                <a:lnTo>
                  <a:pt x="3499" y="0"/>
                </a:lnTo>
                <a:cubicBezTo>
                  <a:pt x="3671" y="68"/>
                  <a:pt x="3840" y="141"/>
                  <a:pt x="4004" y="221"/>
                </a:cubicBezTo>
                <a:lnTo>
                  <a:pt x="4004" y="4003"/>
                </a:lnTo>
                <a:lnTo>
                  <a:pt x="4004" y="4003"/>
                </a:lnTo>
                <a:cubicBezTo>
                  <a:pt x="3539" y="4126"/>
                  <a:pt x="3049" y="4066"/>
                  <a:pt x="2652" y="3744"/>
                </a:cubicBezTo>
                <a:lnTo>
                  <a:pt x="2652" y="3744"/>
                </a:lnTo>
                <a:cubicBezTo>
                  <a:pt x="2639" y="3734"/>
                  <a:pt x="2626" y="3724"/>
                  <a:pt x="2614" y="3713"/>
                </a:cubicBezTo>
                <a:lnTo>
                  <a:pt x="2614" y="3713"/>
                </a:lnTo>
                <a:cubicBezTo>
                  <a:pt x="2484" y="3601"/>
                  <a:pt x="2364" y="3459"/>
                  <a:pt x="2259" y="3285"/>
                </a:cubicBezTo>
                <a:lnTo>
                  <a:pt x="2259" y="3285"/>
                </a:lnTo>
                <a:cubicBezTo>
                  <a:pt x="1958" y="2816"/>
                  <a:pt x="2126" y="2047"/>
                  <a:pt x="1682" y="1644"/>
                </a:cubicBezTo>
                <a:lnTo>
                  <a:pt x="1682" y="1644"/>
                </a:lnTo>
                <a:cubicBezTo>
                  <a:pt x="1619" y="1583"/>
                  <a:pt x="1541" y="1541"/>
                  <a:pt x="1454" y="1509"/>
                </a:cubicBezTo>
                <a:lnTo>
                  <a:pt x="1454" y="1509"/>
                </a:lnTo>
                <a:cubicBezTo>
                  <a:pt x="1446" y="1506"/>
                  <a:pt x="1438" y="1503"/>
                  <a:pt x="1431" y="1500"/>
                </a:cubicBezTo>
                <a:lnTo>
                  <a:pt x="1431" y="1500"/>
                </a:lnTo>
                <a:cubicBezTo>
                  <a:pt x="1154" y="1406"/>
                  <a:pt x="797" y="1402"/>
                  <a:pt x="568" y="1229"/>
                </a:cubicBezTo>
                <a:lnTo>
                  <a:pt x="568" y="1229"/>
                </a:lnTo>
                <a:cubicBezTo>
                  <a:pt x="236" y="961"/>
                  <a:pt x="0" y="434"/>
                  <a:pt x="87" y="0"/>
                </a:cubicBezTo>
              </a:path>
            </a:pathLst>
          </a:custGeom>
          <a:solidFill>
            <a:srgbClr val="D9232E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38" name="Freeform 32">
            <a:extLst>
              <a:ext uri="{FF2B5EF4-FFF2-40B4-BE49-F238E27FC236}">
                <a16:creationId xmlns:a16="http://schemas.microsoft.com/office/drawing/2014/main" id="{0D737CC0-C85B-4A5A-991D-4C0CAEF80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5124943"/>
            <a:ext cx="2999143" cy="1730275"/>
          </a:xfrm>
          <a:custGeom>
            <a:avLst/>
            <a:gdLst>
              <a:gd name="T0" fmla="*/ 4694 w 4815"/>
              <a:gd name="T1" fmla="*/ 1658 h 2780"/>
              <a:gd name="T2" fmla="*/ 4694 w 4815"/>
              <a:gd name="T3" fmla="*/ 1658 h 2780"/>
              <a:gd name="T4" fmla="*/ 3204 w 4815"/>
              <a:gd name="T5" fmla="*/ 552 h 2780"/>
              <a:gd name="T6" fmla="*/ 3204 w 4815"/>
              <a:gd name="T7" fmla="*/ 552 h 2780"/>
              <a:gd name="T8" fmla="*/ 2453 w 4815"/>
              <a:gd name="T9" fmla="*/ 727 h 2780"/>
              <a:gd name="T10" fmla="*/ 2453 w 4815"/>
              <a:gd name="T11" fmla="*/ 727 h 2780"/>
              <a:gd name="T12" fmla="*/ 1476 w 4815"/>
              <a:gd name="T13" fmla="*/ 865 h 2780"/>
              <a:gd name="T14" fmla="*/ 1476 w 4815"/>
              <a:gd name="T15" fmla="*/ 865 h 2780"/>
              <a:gd name="T16" fmla="*/ 1005 w 4815"/>
              <a:gd name="T17" fmla="*/ 482 h 2780"/>
              <a:gd name="T18" fmla="*/ 1005 w 4815"/>
              <a:gd name="T19" fmla="*/ 482 h 2780"/>
              <a:gd name="T20" fmla="*/ 556 w 4815"/>
              <a:gd name="T21" fmla="*/ 94 h 2780"/>
              <a:gd name="T22" fmla="*/ 556 w 4815"/>
              <a:gd name="T23" fmla="*/ 94 h 2780"/>
              <a:gd name="T24" fmla="*/ 0 w 4815"/>
              <a:gd name="T25" fmla="*/ 9 h 2780"/>
              <a:gd name="T26" fmla="*/ 0 w 4815"/>
              <a:gd name="T27" fmla="*/ 29 h 2780"/>
              <a:gd name="T28" fmla="*/ 0 w 4815"/>
              <a:gd name="T29" fmla="*/ 29 h 2780"/>
              <a:gd name="T30" fmla="*/ 549 w 4815"/>
              <a:gd name="T31" fmla="*/ 113 h 2780"/>
              <a:gd name="T32" fmla="*/ 549 w 4815"/>
              <a:gd name="T33" fmla="*/ 113 h 2780"/>
              <a:gd name="T34" fmla="*/ 990 w 4815"/>
              <a:gd name="T35" fmla="*/ 496 h 2780"/>
              <a:gd name="T36" fmla="*/ 990 w 4815"/>
              <a:gd name="T37" fmla="*/ 496 h 2780"/>
              <a:gd name="T38" fmla="*/ 1470 w 4815"/>
              <a:gd name="T39" fmla="*/ 885 h 2780"/>
              <a:gd name="T40" fmla="*/ 1470 w 4815"/>
              <a:gd name="T41" fmla="*/ 885 h 2780"/>
              <a:gd name="T42" fmla="*/ 2460 w 4815"/>
              <a:gd name="T43" fmla="*/ 746 h 2780"/>
              <a:gd name="T44" fmla="*/ 2460 w 4815"/>
              <a:gd name="T45" fmla="*/ 746 h 2780"/>
              <a:gd name="T46" fmla="*/ 3203 w 4815"/>
              <a:gd name="T47" fmla="*/ 572 h 2780"/>
              <a:gd name="T48" fmla="*/ 3203 w 4815"/>
              <a:gd name="T49" fmla="*/ 572 h 2780"/>
              <a:gd name="T50" fmla="*/ 4675 w 4815"/>
              <a:gd name="T51" fmla="*/ 1664 h 2780"/>
              <a:gd name="T52" fmla="*/ 4675 w 4815"/>
              <a:gd name="T53" fmla="*/ 1664 h 2780"/>
              <a:gd name="T54" fmla="*/ 4708 w 4815"/>
              <a:gd name="T55" fmla="*/ 2779 h 2780"/>
              <a:gd name="T56" fmla="*/ 4729 w 4815"/>
              <a:gd name="T57" fmla="*/ 2779 h 2780"/>
              <a:gd name="T58" fmla="*/ 4729 w 4815"/>
              <a:gd name="T59" fmla="*/ 2779 h 2780"/>
              <a:gd name="T60" fmla="*/ 4694 w 4815"/>
              <a:gd name="T61" fmla="*/ 1658 h 27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815" h="2780">
                <a:moveTo>
                  <a:pt x="4694" y="1658"/>
                </a:moveTo>
                <a:lnTo>
                  <a:pt x="4694" y="1658"/>
                </a:lnTo>
                <a:cubicBezTo>
                  <a:pt x="4482" y="974"/>
                  <a:pt x="3939" y="571"/>
                  <a:pt x="3204" y="552"/>
                </a:cubicBezTo>
                <a:lnTo>
                  <a:pt x="3204" y="552"/>
                </a:lnTo>
                <a:cubicBezTo>
                  <a:pt x="2957" y="539"/>
                  <a:pt x="2701" y="634"/>
                  <a:pt x="2453" y="727"/>
                </a:cubicBezTo>
                <a:lnTo>
                  <a:pt x="2453" y="727"/>
                </a:lnTo>
                <a:cubicBezTo>
                  <a:pt x="2131" y="847"/>
                  <a:pt x="1799" y="971"/>
                  <a:pt x="1476" y="865"/>
                </a:cubicBezTo>
                <a:lnTo>
                  <a:pt x="1476" y="865"/>
                </a:lnTo>
                <a:cubicBezTo>
                  <a:pt x="1294" y="813"/>
                  <a:pt x="1153" y="652"/>
                  <a:pt x="1005" y="482"/>
                </a:cubicBezTo>
                <a:lnTo>
                  <a:pt x="1005" y="482"/>
                </a:lnTo>
                <a:cubicBezTo>
                  <a:pt x="870" y="329"/>
                  <a:pt x="731" y="169"/>
                  <a:pt x="556" y="94"/>
                </a:cubicBezTo>
                <a:lnTo>
                  <a:pt x="556" y="94"/>
                </a:lnTo>
                <a:cubicBezTo>
                  <a:pt x="392" y="30"/>
                  <a:pt x="197" y="0"/>
                  <a:pt x="0" y="9"/>
                </a:cubicBezTo>
                <a:lnTo>
                  <a:pt x="0" y="29"/>
                </a:lnTo>
                <a:lnTo>
                  <a:pt x="0" y="29"/>
                </a:lnTo>
                <a:cubicBezTo>
                  <a:pt x="194" y="21"/>
                  <a:pt x="387" y="50"/>
                  <a:pt x="549" y="113"/>
                </a:cubicBezTo>
                <a:lnTo>
                  <a:pt x="549" y="113"/>
                </a:lnTo>
                <a:cubicBezTo>
                  <a:pt x="719" y="187"/>
                  <a:pt x="856" y="344"/>
                  <a:pt x="990" y="496"/>
                </a:cubicBezTo>
                <a:lnTo>
                  <a:pt x="990" y="496"/>
                </a:lnTo>
                <a:cubicBezTo>
                  <a:pt x="1140" y="668"/>
                  <a:pt x="1283" y="831"/>
                  <a:pt x="1470" y="885"/>
                </a:cubicBezTo>
                <a:lnTo>
                  <a:pt x="1470" y="885"/>
                </a:lnTo>
                <a:cubicBezTo>
                  <a:pt x="1799" y="992"/>
                  <a:pt x="2135" y="867"/>
                  <a:pt x="2460" y="746"/>
                </a:cubicBezTo>
                <a:lnTo>
                  <a:pt x="2460" y="746"/>
                </a:lnTo>
                <a:cubicBezTo>
                  <a:pt x="2706" y="654"/>
                  <a:pt x="2960" y="559"/>
                  <a:pt x="3203" y="572"/>
                </a:cubicBezTo>
                <a:lnTo>
                  <a:pt x="3203" y="572"/>
                </a:lnTo>
                <a:cubicBezTo>
                  <a:pt x="3929" y="591"/>
                  <a:pt x="4465" y="989"/>
                  <a:pt x="4675" y="1664"/>
                </a:cubicBezTo>
                <a:lnTo>
                  <a:pt x="4675" y="1664"/>
                </a:lnTo>
                <a:cubicBezTo>
                  <a:pt x="4783" y="2011"/>
                  <a:pt x="4793" y="2402"/>
                  <a:pt x="4708" y="2779"/>
                </a:cubicBezTo>
                <a:lnTo>
                  <a:pt x="4729" y="2779"/>
                </a:lnTo>
                <a:lnTo>
                  <a:pt x="4729" y="2779"/>
                </a:lnTo>
                <a:cubicBezTo>
                  <a:pt x="4814" y="2399"/>
                  <a:pt x="4803" y="2007"/>
                  <a:pt x="4694" y="165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39" name="Freeform 33">
            <a:extLst>
              <a:ext uri="{FF2B5EF4-FFF2-40B4-BE49-F238E27FC236}">
                <a16:creationId xmlns:a16="http://schemas.microsoft.com/office/drawing/2014/main" id="{8E3CABD9-FD5F-458F-AE7A-2ABE515C0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624515"/>
            <a:ext cx="230704" cy="233451"/>
          </a:xfrm>
          <a:custGeom>
            <a:avLst/>
            <a:gdLst>
              <a:gd name="T0" fmla="*/ 0 w 370"/>
              <a:gd name="T1" fmla="*/ 0 h 374"/>
              <a:gd name="T2" fmla="*/ 0 w 370"/>
              <a:gd name="T3" fmla="*/ 29 h 374"/>
              <a:gd name="T4" fmla="*/ 0 w 370"/>
              <a:gd name="T5" fmla="*/ 29 h 374"/>
              <a:gd name="T6" fmla="*/ 340 w 370"/>
              <a:gd name="T7" fmla="*/ 373 h 374"/>
              <a:gd name="T8" fmla="*/ 369 w 370"/>
              <a:gd name="T9" fmla="*/ 373 h 374"/>
              <a:gd name="T10" fmla="*/ 369 w 370"/>
              <a:gd name="T11" fmla="*/ 373 h 374"/>
              <a:gd name="T12" fmla="*/ 0 w 370"/>
              <a:gd name="T13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0" h="374">
                <a:moveTo>
                  <a:pt x="0" y="0"/>
                </a:moveTo>
                <a:lnTo>
                  <a:pt x="0" y="29"/>
                </a:lnTo>
                <a:lnTo>
                  <a:pt x="0" y="29"/>
                </a:lnTo>
                <a:cubicBezTo>
                  <a:pt x="112" y="148"/>
                  <a:pt x="225" y="262"/>
                  <a:pt x="340" y="373"/>
                </a:cubicBezTo>
                <a:lnTo>
                  <a:pt x="369" y="373"/>
                </a:lnTo>
                <a:lnTo>
                  <a:pt x="369" y="373"/>
                </a:lnTo>
                <a:cubicBezTo>
                  <a:pt x="245" y="253"/>
                  <a:pt x="121" y="129"/>
                  <a:pt x="0" y="0"/>
                </a:cubicBezTo>
              </a:path>
            </a:pathLst>
          </a:custGeom>
          <a:solidFill>
            <a:srgbClr val="E7384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A8DADC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B4E41C-6B33-4C20-92A1-78F37E39B04E}"/>
              </a:ext>
            </a:extLst>
          </p:cNvPr>
          <p:cNvSpPr txBox="1"/>
          <p:nvPr/>
        </p:nvSpPr>
        <p:spPr>
          <a:xfrm>
            <a:off x="5682235" y="1292981"/>
            <a:ext cx="5551455" cy="232371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ctr">
              <a:lnSpc>
                <a:spcPts val="9400"/>
              </a:lnSpc>
              <a:defRPr sz="8000" b="1" spc="-290">
                <a:solidFill>
                  <a:schemeClr val="tx2"/>
                </a:solidFill>
                <a:latin typeface="Raleway" panose="020B0503030101060003" pitchFamily="34" charset="7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250" spc="-280" dirty="0">
                <a:latin typeface="Poppins" panose="00000500000000000000" pitchFamily="2" charset="0"/>
                <a:cs typeface="Poppins" panose="00000500000000000000" pitchFamily="2" charset="0"/>
              </a:rPr>
              <a:t>ALGUNA</a:t>
            </a:r>
          </a:p>
          <a:p>
            <a:pPr algn="l">
              <a:lnSpc>
                <a:spcPct val="100000"/>
              </a:lnSpc>
            </a:pPr>
            <a:r>
              <a:rPr lang="en-US" sz="7250" spc="-280" dirty="0">
                <a:latin typeface="Poppins" panose="00000500000000000000" pitchFamily="2" charset="0"/>
                <a:cs typeface="Poppins" panose="00000500000000000000" pitchFamily="2" charset="0"/>
              </a:rPr>
              <a:t>PREGUNTA?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71E32F-A229-45D7-8096-283E7A4C6708}"/>
              </a:ext>
            </a:extLst>
          </p:cNvPr>
          <p:cNvSpPr txBox="1"/>
          <p:nvPr/>
        </p:nvSpPr>
        <p:spPr>
          <a:xfrm>
            <a:off x="6128551" y="818489"/>
            <a:ext cx="1714609" cy="3539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700" b="1" spc="-15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THANK YOU!</a:t>
            </a:r>
          </a:p>
        </p:txBody>
      </p: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5807A2CF-A799-64A7-8575-4B6023BA8C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596" y="5918239"/>
            <a:ext cx="313719" cy="31243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BDDEE74-0DF0-76A2-7297-39C52BCA9842}"/>
              </a:ext>
            </a:extLst>
          </p:cNvPr>
          <p:cNvSpPr txBox="1"/>
          <p:nvPr/>
        </p:nvSpPr>
        <p:spPr>
          <a:xfrm>
            <a:off x="9288728" y="5778223"/>
            <a:ext cx="2215671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s-EC" sz="125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es-EC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Leonardo Arévalo</a:t>
            </a:r>
          </a:p>
          <a:p>
            <a:pPr algn="ctr"/>
            <a:r>
              <a:rPr lang="es-EC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+593-987-495-553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2448AC6-AFDD-04B2-FF89-A7243E01C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430" y="515729"/>
            <a:ext cx="1786057" cy="54315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91C5961-CEBA-0718-4528-AE0FD292E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687" y="3822138"/>
            <a:ext cx="2046877" cy="204687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292D723-FA35-5F0B-1F70-F590F371E2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4237" y="3947314"/>
            <a:ext cx="1767780" cy="179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465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2711bba-8ed7-4134-879e-f3ba80b451ec}" enabled="1" method="Privileged" siteId="{d7060bcc-bb26-4708-a91d-88362a86ae3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560</Words>
  <Application>Microsoft Macintosh PowerPoint</Application>
  <PresentationFormat>Panorámica</PresentationFormat>
  <Paragraphs>179</Paragraphs>
  <Slides>34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3" baseType="lpstr">
      <vt:lpstr>Abadi</vt:lpstr>
      <vt:lpstr>Aptos</vt:lpstr>
      <vt:lpstr>Aptos Display</vt:lpstr>
      <vt:lpstr>Arial</vt:lpstr>
      <vt:lpstr>Century Gothic</vt:lpstr>
      <vt:lpstr>Lato Light</vt:lpstr>
      <vt:lpstr>Poppins</vt:lpstr>
      <vt:lpstr>Söhne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Leonardo Napoleón Arévalo Rivera</dc:creator>
  <cp:lastModifiedBy>Leonardo Napoleón Arévalo Rivera</cp:lastModifiedBy>
  <cp:revision>1</cp:revision>
  <dcterms:created xsi:type="dcterms:W3CDTF">2024-05-04T21:30:15Z</dcterms:created>
  <dcterms:modified xsi:type="dcterms:W3CDTF">2024-05-27T21:56:49Z</dcterms:modified>
</cp:coreProperties>
</file>